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sldIdLst>
    <p:sldId id="281" r:id="rId2"/>
    <p:sldId id="311" r:id="rId3"/>
    <p:sldId id="296" r:id="rId4"/>
    <p:sldId id="313" r:id="rId5"/>
    <p:sldId id="314" r:id="rId6"/>
    <p:sldId id="312" r:id="rId7"/>
    <p:sldId id="315" r:id="rId8"/>
    <p:sldId id="294" r:id="rId9"/>
  </p:sldIdLst>
  <p:sldSz cx="9144000" cy="6858000" type="screen4x3"/>
  <p:notesSz cx="9144000" cy="6858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922" autoAdjust="0"/>
  </p:normalViewPr>
  <p:slideViewPr>
    <p:cSldViewPr>
      <p:cViewPr varScale="1">
        <p:scale>
          <a:sx n="105" d="100"/>
          <a:sy n="105" d="100"/>
        </p:scale>
        <p:origin x="1840" y="17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684BB8-D06B-482F-90DF-E0A55E3662D2}" type="datetimeFigureOut">
              <a:rPr lang="ru-RU" smtClean="0"/>
              <a:pPr/>
              <a:t>08.09.2022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9730BF-829C-48EB-B9C6-F1E75184A9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6DFB58-2BB3-49D7-B4CC-8CA2A16B3D9A}" type="slidenum">
              <a:rPr lang="ru-RU" altLang="ru-RU" smtClean="0"/>
              <a:pPr>
                <a:defRPr/>
              </a:pPr>
              <a:t>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730BF-829C-48EB-B9C6-F1E75184A94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730BF-829C-48EB-B9C6-F1E75184A94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730BF-829C-48EB-B9C6-F1E75184A94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730BF-829C-48EB-B9C6-F1E75184A94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730BF-829C-48EB-B9C6-F1E75184A94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69730BF-829C-48EB-B9C6-F1E75184A94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46DFB58-2BB3-49D7-B4CC-8CA2A16B3D9A}" type="slidenum">
              <a:rPr lang="ru-RU" altLang="ru-RU" smtClean="0"/>
              <a:pPr>
                <a:defRPr/>
              </a:pPr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9883" y="492074"/>
            <a:ext cx="8984233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Родительское</a:t>
            </a:r>
            <a:r>
              <a:rPr spc="-20" dirty="0"/>
              <a:t> </a:t>
            </a:r>
            <a:r>
              <a:rPr spc="-5" dirty="0"/>
              <a:t>собрание</a:t>
            </a:r>
            <a:r>
              <a:rPr spc="-40" dirty="0"/>
              <a:t> </a:t>
            </a:r>
            <a:r>
              <a:rPr spc="-5" dirty="0"/>
              <a:t>14</a:t>
            </a:r>
            <a:r>
              <a:rPr spc="-20" dirty="0"/>
              <a:t> </a:t>
            </a:r>
            <a:r>
              <a:rPr spc="-10" dirty="0"/>
              <a:t>октября</a:t>
            </a:r>
            <a:r>
              <a:rPr spc="-20" dirty="0"/>
              <a:t> </a:t>
            </a:r>
            <a:r>
              <a:rPr spc="-5" dirty="0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Юридический</a:t>
            </a:r>
            <a:r>
              <a:rPr spc="-55" dirty="0"/>
              <a:t> </a:t>
            </a:r>
            <a:r>
              <a:rPr spc="-5" dirty="0"/>
              <a:t>институт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Родительское</a:t>
            </a:r>
            <a:r>
              <a:rPr spc="-20" dirty="0"/>
              <a:t> </a:t>
            </a:r>
            <a:r>
              <a:rPr spc="-5" dirty="0"/>
              <a:t>собрание</a:t>
            </a:r>
            <a:r>
              <a:rPr spc="-40" dirty="0"/>
              <a:t> </a:t>
            </a:r>
            <a:r>
              <a:rPr spc="-5" dirty="0"/>
              <a:t>14</a:t>
            </a:r>
            <a:r>
              <a:rPr spc="-20" dirty="0"/>
              <a:t> </a:t>
            </a:r>
            <a:r>
              <a:rPr spc="-10" dirty="0"/>
              <a:t>октября</a:t>
            </a:r>
            <a:r>
              <a:rPr spc="-20" dirty="0"/>
              <a:t> </a:t>
            </a:r>
            <a:r>
              <a:rPr spc="-5" dirty="0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Юридический</a:t>
            </a:r>
            <a:r>
              <a:rPr spc="-55" dirty="0"/>
              <a:t> </a:t>
            </a:r>
            <a:r>
              <a:rPr spc="-5" dirty="0"/>
              <a:t>институт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Родительское</a:t>
            </a:r>
            <a:r>
              <a:rPr spc="-20" dirty="0"/>
              <a:t> </a:t>
            </a:r>
            <a:r>
              <a:rPr spc="-5" dirty="0"/>
              <a:t>собрание</a:t>
            </a:r>
            <a:r>
              <a:rPr spc="-40" dirty="0"/>
              <a:t> </a:t>
            </a:r>
            <a:r>
              <a:rPr spc="-5" dirty="0"/>
              <a:t>14</a:t>
            </a:r>
            <a:r>
              <a:rPr spc="-20" dirty="0"/>
              <a:t> </a:t>
            </a:r>
            <a:r>
              <a:rPr spc="-10" dirty="0"/>
              <a:t>октября</a:t>
            </a:r>
            <a:r>
              <a:rPr spc="-20" dirty="0"/>
              <a:t> </a:t>
            </a:r>
            <a:r>
              <a:rPr spc="-5" dirty="0"/>
              <a:t>2021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Юридический</a:t>
            </a:r>
            <a:r>
              <a:rPr spc="-55" dirty="0"/>
              <a:t> </a:t>
            </a:r>
            <a:r>
              <a:rPr spc="-5" dirty="0"/>
              <a:t>институт</a:t>
            </a: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Родительское</a:t>
            </a:r>
            <a:r>
              <a:rPr spc="-20" dirty="0"/>
              <a:t> </a:t>
            </a:r>
            <a:r>
              <a:rPr spc="-5" dirty="0"/>
              <a:t>собрание</a:t>
            </a:r>
            <a:r>
              <a:rPr spc="-40" dirty="0"/>
              <a:t> </a:t>
            </a:r>
            <a:r>
              <a:rPr spc="-5" dirty="0"/>
              <a:t>14</a:t>
            </a:r>
            <a:r>
              <a:rPr spc="-20" dirty="0"/>
              <a:t> </a:t>
            </a:r>
            <a:r>
              <a:rPr spc="-10" dirty="0"/>
              <a:t>октября</a:t>
            </a:r>
            <a:r>
              <a:rPr spc="-20" dirty="0"/>
              <a:t> </a:t>
            </a:r>
            <a:r>
              <a:rPr spc="-5" dirty="0"/>
              <a:t>2021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Юридический</a:t>
            </a:r>
            <a:r>
              <a:rPr spc="-55" dirty="0"/>
              <a:t> </a:t>
            </a:r>
            <a:r>
              <a:rPr spc="-5" dirty="0"/>
              <a:t>институт</a:t>
            </a: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Родительское</a:t>
            </a:r>
            <a:r>
              <a:rPr spc="-20" dirty="0"/>
              <a:t> </a:t>
            </a:r>
            <a:r>
              <a:rPr spc="-5" dirty="0"/>
              <a:t>собрание</a:t>
            </a:r>
            <a:r>
              <a:rPr spc="-40" dirty="0"/>
              <a:t> </a:t>
            </a:r>
            <a:r>
              <a:rPr spc="-5" dirty="0"/>
              <a:t>14</a:t>
            </a:r>
            <a:r>
              <a:rPr spc="-20" dirty="0"/>
              <a:t> </a:t>
            </a:r>
            <a:r>
              <a:rPr spc="-10" dirty="0"/>
              <a:t>октября</a:t>
            </a:r>
            <a:r>
              <a:rPr spc="-20" dirty="0"/>
              <a:t> </a:t>
            </a:r>
            <a:r>
              <a:rPr spc="-5" dirty="0"/>
              <a:t>2021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Юридический</a:t>
            </a:r>
            <a:r>
              <a:rPr spc="-55" dirty="0"/>
              <a:t> </a:t>
            </a:r>
            <a:r>
              <a:rPr spc="-5" dirty="0"/>
              <a:t>институт</a:t>
            </a: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Прямая соединительная линия 1">
            <a:extLst>
              <a:ext uri="{FF2B5EF4-FFF2-40B4-BE49-F238E27FC236}">
                <a16:creationId xmlns:a16="http://schemas.microsoft.com/office/drawing/2014/main" id="{B53AB7B1-5619-47D9-B9C9-D18306C9F44F}"/>
              </a:ext>
            </a:extLst>
          </p:cNvPr>
          <p:cNvCxnSpPr>
            <a:cxnSpLocks/>
          </p:cNvCxnSpPr>
          <p:nvPr userDrawn="1"/>
        </p:nvCxnSpPr>
        <p:spPr>
          <a:xfrm>
            <a:off x="250825" y="692150"/>
            <a:ext cx="8496300" cy="0"/>
          </a:xfrm>
          <a:prstGeom prst="line">
            <a:avLst/>
          </a:prstGeom>
          <a:ln w="19050">
            <a:solidFill>
              <a:srgbClr val="26479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Рисунок 6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21412"/>
            <a:ext cx="9144000" cy="636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8D87447E-4883-4AB9-B4CD-9702E155181B}"/>
              </a:ext>
            </a:extLst>
          </p:cNvPr>
          <p:cNvCxnSpPr>
            <a:cxnSpLocks/>
          </p:cNvCxnSpPr>
          <p:nvPr userDrawn="1"/>
        </p:nvCxnSpPr>
        <p:spPr>
          <a:xfrm>
            <a:off x="-1836712" y="3933056"/>
            <a:ext cx="0" cy="32385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90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3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1600200"/>
            <a:ext cx="9144000" cy="5105400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9144000" cy="1351788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9883" y="492074"/>
            <a:ext cx="8984233" cy="45211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1" i="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43559" y="2003552"/>
            <a:ext cx="8075930" cy="41414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5465826" y="6586651"/>
            <a:ext cx="360045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10" dirty="0"/>
              <a:t>Родительское</a:t>
            </a:r>
            <a:r>
              <a:rPr spc="-20" dirty="0"/>
              <a:t> </a:t>
            </a:r>
            <a:r>
              <a:rPr spc="-5" dirty="0"/>
              <a:t>собрание</a:t>
            </a:r>
            <a:r>
              <a:rPr spc="-40" dirty="0"/>
              <a:t> </a:t>
            </a:r>
            <a:r>
              <a:rPr spc="-5" dirty="0"/>
              <a:t>14</a:t>
            </a:r>
            <a:r>
              <a:rPr spc="-20" dirty="0"/>
              <a:t> </a:t>
            </a:r>
            <a:r>
              <a:rPr spc="-10" dirty="0"/>
              <a:t>октября</a:t>
            </a:r>
            <a:r>
              <a:rPr spc="-20" dirty="0"/>
              <a:t> </a:t>
            </a:r>
            <a:r>
              <a:rPr spc="-5" dirty="0"/>
              <a:t>2021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8739" y="6586651"/>
            <a:ext cx="2090420" cy="2247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pPr marL="12700">
              <a:lnSpc>
                <a:spcPts val="1650"/>
              </a:lnSpc>
            </a:pPr>
            <a:r>
              <a:rPr spc="-5" dirty="0"/>
              <a:t>Юридический</a:t>
            </a:r>
            <a:r>
              <a:rPr spc="-55" dirty="0"/>
              <a:t> </a:t>
            </a:r>
            <a:r>
              <a:rPr spc="-5" dirty="0"/>
              <a:t>институт</a:t>
            </a: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Relationship Id="rId4" Type="http://schemas.openxmlformats.org/officeDocument/2006/relationships/hyperlink" Target="https://www.susu.ru/ru/centr-kompetenci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Прямоугольник 6"/>
          <p:cNvSpPr>
            <a:spLocks noChangeArrowheads="1"/>
          </p:cNvSpPr>
          <p:nvPr/>
        </p:nvSpPr>
        <p:spPr bwMode="auto">
          <a:xfrm>
            <a:off x="5029200" y="228600"/>
            <a:ext cx="393981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>
              <a:spcBef>
                <a:spcPts val="0"/>
              </a:spcBef>
              <a:buNone/>
            </a:pPr>
            <a:r>
              <a:rPr lang="ru-RU" spc="-5" dirty="0">
                <a:solidFill>
                  <a:schemeClr val="bg1"/>
                </a:solidFill>
                <a:latin typeface="Arial"/>
                <a:cs typeface="Arial"/>
              </a:rPr>
              <a:t>Высшая школа экономики и управления </a:t>
            </a:r>
            <a:r>
              <a:rPr lang="ru-RU" spc="-5" dirty="0" err="1">
                <a:solidFill>
                  <a:schemeClr val="bg1"/>
                </a:solidFill>
                <a:latin typeface="Arial"/>
                <a:cs typeface="Arial"/>
              </a:rPr>
              <a:t>ЮУрГУ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14800" y="4648200"/>
            <a:ext cx="472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spc="-5" dirty="0">
                <a:solidFill>
                  <a:schemeClr val="bg1"/>
                </a:solidFill>
                <a:latin typeface="Arial"/>
                <a:cs typeface="Arial"/>
              </a:rPr>
              <a:t>ЦЕНТР КОМПЕТЕНЦИЙ </a:t>
            </a:r>
            <a:r>
              <a:rPr lang="ru-RU" sz="2800" spc="-5" dirty="0" err="1">
                <a:solidFill>
                  <a:schemeClr val="bg1"/>
                </a:solidFill>
                <a:latin typeface="Arial"/>
                <a:cs typeface="Arial"/>
              </a:rPr>
              <a:t>ЮУрГУ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27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92074"/>
            <a:ext cx="7387716" cy="430887"/>
          </a:xfrm>
        </p:spPr>
        <p:txBody>
          <a:bodyPr/>
          <a:lstStyle/>
          <a:p>
            <a:r>
              <a:rPr lang="ru-RU" spc="-5" dirty="0">
                <a:latin typeface="Arial"/>
                <a:cs typeface="Arial"/>
              </a:rPr>
              <a:t>Высшая школа экономики и управления</a:t>
            </a:r>
            <a:endParaRPr lang="ru-RU" dirty="0"/>
          </a:p>
        </p:txBody>
      </p:sp>
      <p:sp>
        <p:nvSpPr>
          <p:cNvPr id="4608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10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ЧТО ТАКОЕ ЦЕНТР КОМПЕТЕНЦИЙ?</a:t>
            </a:r>
            <a:endParaRPr lang="ru-RU" sz="4400" u="sng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228442"/>
            <a:ext cx="4876800" cy="4553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4038600" y="2333685"/>
            <a:ext cx="4876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>
                <a:solidFill>
                  <a:srgbClr val="00B0F0"/>
                </a:solidFill>
                <a:latin typeface="Haettenschweiler" pitchFamily="34" charset="0"/>
                <a:cs typeface="Calibri" pitchFamily="34" charset="0"/>
              </a:rPr>
              <a:t>Это место коммуникации студентов, работодателей и органов региональной власти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92074"/>
            <a:ext cx="7387716" cy="430887"/>
          </a:xfrm>
        </p:spPr>
        <p:txBody>
          <a:bodyPr/>
          <a:lstStyle/>
          <a:p>
            <a:r>
              <a:rPr lang="ru-RU" spc="-5" dirty="0">
                <a:latin typeface="Arial"/>
                <a:cs typeface="Arial"/>
              </a:rPr>
              <a:t>Высшая школа экономики и управления</a:t>
            </a:r>
            <a:endParaRPr lang="ru-RU" dirty="0"/>
          </a:p>
        </p:txBody>
      </p:sp>
      <p:sp>
        <p:nvSpPr>
          <p:cNvPr id="46081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524000"/>
            <a:ext cx="86106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ЧТО ТАКОЕ ЦЕНТР КОМПЕТЕНЦИЙ?</a:t>
            </a:r>
            <a:endParaRPr lang="ru-RU" sz="4400" u="sn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0" y="2286000"/>
            <a:ext cx="50292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>
                <a:solidFill>
                  <a:srgbClr val="00B0F0"/>
                </a:solidFill>
                <a:latin typeface="Haettenschweiler" pitchFamily="34" charset="0"/>
                <a:cs typeface="Calibri" pitchFamily="34" charset="0"/>
              </a:rPr>
              <a:t>Это место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>
                <a:solidFill>
                  <a:srgbClr val="00B0F0"/>
                </a:solidFill>
                <a:latin typeface="Haettenschweiler" pitchFamily="34" charset="0"/>
                <a:cs typeface="Calibri" pitchFamily="34" charset="0"/>
              </a:rPr>
              <a:t> где студенты смогут оценить и развить свои </a:t>
            </a:r>
            <a:r>
              <a:rPr lang="ru-RU" sz="4800" dirty="0" err="1">
                <a:solidFill>
                  <a:srgbClr val="00B0F0"/>
                </a:solidFill>
                <a:latin typeface="Haettenschweiler" pitchFamily="34" charset="0"/>
                <a:cs typeface="Calibri" pitchFamily="34" charset="0"/>
              </a:rPr>
              <a:t>надпрофессиональные</a:t>
            </a:r>
            <a:r>
              <a:rPr lang="ru-RU" sz="4800" dirty="0">
                <a:solidFill>
                  <a:srgbClr val="00B0F0"/>
                </a:solidFill>
                <a:latin typeface="Haettenschweiler" pitchFamily="34" charset="0"/>
                <a:cs typeface="Calibri" pitchFamily="34" charset="0"/>
              </a:rPr>
              <a:t> компетенции 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5181600" y="2362200"/>
            <a:ext cx="373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  <a:cs typeface="Calibri" pitchFamily="34" charset="0"/>
              </a:rPr>
              <a:t>Цель: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>
                <a:solidFill>
                  <a:srgbClr val="00B0F0"/>
                </a:solidFill>
                <a:latin typeface="Haettenschweiler" pitchFamily="34" charset="0"/>
                <a:cs typeface="Calibri" pitchFamily="34" charset="0"/>
              </a:rPr>
              <a:t>1. Найти работу мечты.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800" dirty="0">
                <a:solidFill>
                  <a:srgbClr val="00B0F0"/>
                </a:solidFill>
                <a:latin typeface="Haettenschweiler" pitchFamily="34" charset="0"/>
                <a:cs typeface="Calibri" pitchFamily="34" charset="0"/>
              </a:rPr>
              <a:t>2. Стать лучшей версией себя 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92074"/>
            <a:ext cx="7387716" cy="430887"/>
          </a:xfrm>
        </p:spPr>
        <p:txBody>
          <a:bodyPr/>
          <a:lstStyle/>
          <a:p>
            <a:r>
              <a:rPr lang="ru-RU" spc="-5" dirty="0">
                <a:latin typeface="Arial"/>
                <a:cs typeface="Arial"/>
              </a:rPr>
              <a:t>Высшая школа экономики и управления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257800"/>
            <a:ext cx="8458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76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Зачем нужен Центр Компетенций?</a:t>
            </a:r>
            <a:endParaRPr lang="ru-RU" sz="4400" u="sn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3733800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  <a:cs typeface="Calibri" pitchFamily="34" charset="0"/>
              </a:rPr>
              <a:t>- получить возможность эффективного карьерного роста</a:t>
            </a:r>
            <a:endParaRPr lang="ru-RU" sz="4000" dirty="0">
              <a:solidFill>
                <a:srgbClr val="00B0F0"/>
              </a:solidFill>
              <a:latin typeface="Haettenschweiler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4800" y="2209800"/>
            <a:ext cx="8686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  <a:cs typeface="Calibri" pitchFamily="34" charset="0"/>
              </a:rPr>
              <a:t>- оценить свои навыки и сформировать индивидуальную траекторию развития</a:t>
            </a:r>
            <a:endParaRPr lang="ru-RU" sz="4000" dirty="0">
              <a:solidFill>
                <a:srgbClr val="00B0F0"/>
              </a:solidFill>
              <a:latin typeface="Haettenschweiler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92074"/>
            <a:ext cx="7387716" cy="430887"/>
          </a:xfrm>
        </p:spPr>
        <p:txBody>
          <a:bodyPr/>
          <a:lstStyle/>
          <a:p>
            <a:r>
              <a:rPr lang="ru-RU" spc="-5" dirty="0">
                <a:latin typeface="Arial"/>
                <a:cs typeface="Arial"/>
              </a:rPr>
              <a:t>Высшая школа экономики и управления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28600" y="5257800"/>
            <a:ext cx="8458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7630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КАК ЭТО РАБОТАЕТ?</a:t>
            </a:r>
            <a:endParaRPr lang="ru-RU" sz="4400" u="sn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28600" y="4038600"/>
            <a:ext cx="8763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dirty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  <a:cs typeface="Calibri" pitchFamily="34" charset="0"/>
              </a:rPr>
              <a:t>- это открывает доступ студенту к подходящим для него вакансиям, стажировкам и проектам </a:t>
            </a:r>
            <a:endParaRPr lang="ru-RU" sz="3600" dirty="0">
              <a:solidFill>
                <a:srgbClr val="00B0F0"/>
              </a:solidFill>
              <a:latin typeface="Haettenschweiler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1981200"/>
            <a:ext cx="8686800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800" dirty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  <a:cs typeface="Calibri" pitchFamily="34" charset="0"/>
              </a:rPr>
              <a:t>- на основе результатов диагностики  и прохождения траектории формируется профиль студента, доступный работодателям</a:t>
            </a:r>
            <a:endParaRPr lang="ru-RU" sz="3800" dirty="0">
              <a:solidFill>
                <a:srgbClr val="00B0F0"/>
              </a:solidFill>
              <a:latin typeface="Haettenschweiler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92074"/>
            <a:ext cx="7387716" cy="430887"/>
          </a:xfrm>
        </p:spPr>
        <p:txBody>
          <a:bodyPr/>
          <a:lstStyle/>
          <a:p>
            <a:r>
              <a:rPr lang="ru-RU" spc="-5" dirty="0">
                <a:latin typeface="Arial"/>
                <a:cs typeface="Arial"/>
              </a:rPr>
              <a:t>Высшая школа экономики и управления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5257800"/>
            <a:ext cx="8458200" cy="127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458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ЧТО ПОЛУЧАЮТ СТУДЕНТЫ?</a:t>
            </a:r>
            <a:endParaRPr lang="ru-RU" sz="4400" u="sn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1981200"/>
            <a:ext cx="8763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  <a:cs typeface="Calibri" pitchFamily="34" charset="0"/>
              </a:rPr>
              <a:t>*Оценку и развитие </a:t>
            </a:r>
            <a:r>
              <a:rPr lang="ru-RU" sz="4000" dirty="0" err="1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  <a:cs typeface="Calibri" pitchFamily="34" charset="0"/>
              </a:rPr>
              <a:t>надпрофессиональных</a:t>
            </a: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  <a:cs typeface="Calibri" pitchFamily="34" charset="0"/>
              </a:rPr>
              <a:t> компетенций</a:t>
            </a:r>
            <a:endParaRPr lang="ru-RU" sz="4000" dirty="0">
              <a:solidFill>
                <a:srgbClr val="00B0F0"/>
              </a:solidFill>
              <a:latin typeface="Haettenschweiler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3352800"/>
            <a:ext cx="86868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  <a:cs typeface="Calibri" pitchFamily="34" charset="0"/>
              </a:rPr>
              <a:t>*Рекомендации, поддержку и сопровождение по возможному трудоустройству, карьерному развитию</a:t>
            </a:r>
            <a:endParaRPr lang="ru-RU" sz="4000" dirty="0">
              <a:solidFill>
                <a:srgbClr val="00B0F0"/>
              </a:solidFill>
              <a:latin typeface="Haettenschweiler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6400" y="492074"/>
            <a:ext cx="7387716" cy="430887"/>
          </a:xfrm>
        </p:spPr>
        <p:txBody>
          <a:bodyPr/>
          <a:lstStyle/>
          <a:p>
            <a:r>
              <a:rPr lang="ru-RU" spc="-5" dirty="0">
                <a:latin typeface="Arial"/>
                <a:cs typeface="Arial"/>
              </a:rPr>
              <a:t>Высшая школа экономики и управления</a:t>
            </a:r>
            <a:endParaRPr lang="ru-RU" dirty="0"/>
          </a:p>
        </p:txBody>
      </p:sp>
      <p:sp>
        <p:nvSpPr>
          <p:cNvPr id="5" name="Rectangle 1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95400"/>
            <a:ext cx="84582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4400" b="0" i="0" u="sng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Calibri" pitchFamily="34" charset="0"/>
              </a:rPr>
              <a:t>ЧТО НУЖНО СДЕЛАТЬ СТУДЕНТУ?</a:t>
            </a:r>
            <a:endParaRPr lang="ru-RU" sz="4400" u="sng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6200" y="2111514"/>
            <a:ext cx="8991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  <a:cs typeface="Calibri" pitchFamily="34" charset="0"/>
              </a:rPr>
              <a:t>1. Зарегистрироваться в личном кабинете студента</a:t>
            </a:r>
            <a:endParaRPr lang="ru-RU" sz="4000" dirty="0">
              <a:solidFill>
                <a:srgbClr val="00B0F0"/>
              </a:solidFill>
              <a:latin typeface="Haettenschweiler" pitchFamily="34" charset="0"/>
              <a:cs typeface="Calibri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" y="3025914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  <a:cs typeface="Calibri" pitchFamily="34" charset="0"/>
              </a:rPr>
              <a:t>2. Перейти к оценке личностных компетенций</a:t>
            </a:r>
            <a:endParaRPr lang="ru-RU" sz="4000" dirty="0">
              <a:solidFill>
                <a:srgbClr val="00B0F0"/>
              </a:solidFill>
              <a:latin typeface="Haettenschweiler" pitchFamily="34" charset="0"/>
              <a:cs typeface="Calibri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" y="3962400"/>
            <a:ext cx="8686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  <a:cs typeface="Calibri" pitchFamily="34" charset="0"/>
              </a:rPr>
              <a:t>3. Получить результаты оценки и рекомендации</a:t>
            </a:r>
            <a:endParaRPr lang="ru-RU" sz="4000" dirty="0">
              <a:solidFill>
                <a:srgbClr val="00B0F0"/>
              </a:solidFill>
              <a:latin typeface="Haettenschweiler" pitchFamily="34" charset="0"/>
              <a:cs typeface="Calibri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5029200"/>
            <a:ext cx="88392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4000" dirty="0">
                <a:solidFill>
                  <a:schemeClr val="accent1">
                    <a:lumMod val="75000"/>
                  </a:schemeClr>
                </a:solidFill>
                <a:latin typeface="Haettenschweiler" pitchFamily="34" charset="0"/>
                <a:cs typeface="Calibri" pitchFamily="34" charset="0"/>
              </a:rPr>
              <a:t>4. Работать над собой совместно с профессионалами и специалистами в своей сфере</a:t>
            </a:r>
            <a:endParaRPr lang="ru-RU" sz="4000" dirty="0">
              <a:solidFill>
                <a:srgbClr val="00B0F0"/>
              </a:solidFill>
              <a:latin typeface="Haettenschweiler" pitchFamily="34" charset="0"/>
              <a:cs typeface="Calibr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Рисунок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0"/>
            <a:ext cx="91344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0" name="Прямоугольник 6"/>
          <p:cNvSpPr>
            <a:spLocks noChangeArrowheads="1"/>
          </p:cNvSpPr>
          <p:nvPr/>
        </p:nvSpPr>
        <p:spPr bwMode="auto">
          <a:xfrm>
            <a:off x="5029200" y="228600"/>
            <a:ext cx="3939815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0" algn="ctr">
              <a:spcBef>
                <a:spcPts val="0"/>
              </a:spcBef>
              <a:buNone/>
            </a:pPr>
            <a:r>
              <a:rPr lang="ru-RU" spc="-5" dirty="0">
                <a:solidFill>
                  <a:schemeClr val="bg1"/>
                </a:solidFill>
                <a:latin typeface="Arial"/>
                <a:cs typeface="Arial"/>
              </a:rPr>
              <a:t>Высшая школа экономики и управления </a:t>
            </a:r>
            <a:r>
              <a:rPr lang="ru-RU" spc="-5" dirty="0" err="1">
                <a:solidFill>
                  <a:schemeClr val="bg1"/>
                </a:solidFill>
                <a:latin typeface="Arial"/>
                <a:cs typeface="Arial"/>
              </a:rPr>
              <a:t>ЮУрГУ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114800" y="4267200"/>
            <a:ext cx="4724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spc="-5" dirty="0">
                <a:solidFill>
                  <a:schemeClr val="bg1"/>
                </a:solidFill>
                <a:latin typeface="Arial"/>
                <a:cs typeface="Arial"/>
              </a:rPr>
              <a:t>Благодарим Вас за внимание</a:t>
            </a:r>
            <a:endParaRPr lang="ru-RU" sz="2800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04800" y="5638800"/>
            <a:ext cx="71628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solidFill>
                  <a:schemeClr val="bg1"/>
                </a:solidFill>
                <a:hlinkClick r:id="rId4"/>
              </a:rPr>
              <a:t>https://www.susu.ru/ru/centr-kompetenciy</a:t>
            </a:r>
            <a:endParaRPr lang="ru-RU" sz="2800" dirty="0">
              <a:solidFill>
                <a:schemeClr val="bg1"/>
              </a:solidFill>
            </a:endParaRPr>
          </a:p>
          <a:p>
            <a:pPr algn="ctr"/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22770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5C6AA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1619</TotalTime>
  <Words>228</Words>
  <Application>Microsoft Macintosh PowerPoint</Application>
  <PresentationFormat>Экран (4:3)</PresentationFormat>
  <Paragraphs>41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Haettenschweiler</vt:lpstr>
      <vt:lpstr>Times New Roman</vt:lpstr>
      <vt:lpstr>Office Theme</vt:lpstr>
      <vt:lpstr>Презентация PowerPoint</vt:lpstr>
      <vt:lpstr>Высшая школа экономики и управления</vt:lpstr>
      <vt:lpstr>Высшая школа экономики и управления</vt:lpstr>
      <vt:lpstr>Высшая школа экономики и управления</vt:lpstr>
      <vt:lpstr>Высшая школа экономики и управления</vt:lpstr>
      <vt:lpstr>Высшая школа экономики и управления</vt:lpstr>
      <vt:lpstr>Высшая школа экономики и управления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БИМ</dc:creator>
  <cp:lastModifiedBy>Анастасия Годовых</cp:lastModifiedBy>
  <cp:revision>47</cp:revision>
  <dcterms:created xsi:type="dcterms:W3CDTF">2021-10-17T05:54:42Z</dcterms:created>
  <dcterms:modified xsi:type="dcterms:W3CDTF">2022-09-08T08:37:22Z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2021-10-14T00:00:00Z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2021-10-17T00:00:00Z</vt:filetime>
  </property>
</Properties>
</file>