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5" r:id="rId2"/>
    <p:sldId id="289" r:id="rId3"/>
    <p:sldId id="286" r:id="rId4"/>
    <p:sldId id="287" r:id="rId5"/>
    <p:sldId id="266" r:id="rId6"/>
    <p:sldId id="261" r:id="rId7"/>
    <p:sldId id="276" r:id="rId8"/>
    <p:sldId id="297" r:id="rId9"/>
    <p:sldId id="299" r:id="rId10"/>
    <p:sldId id="298" r:id="rId11"/>
    <p:sldId id="281" r:id="rId12"/>
    <p:sldId id="284" r:id="rId13"/>
    <p:sldId id="280" r:id="rId14"/>
    <p:sldId id="282" r:id="rId15"/>
    <p:sldId id="288" r:id="rId16"/>
    <p:sldId id="290" r:id="rId17"/>
    <p:sldId id="291" r:id="rId18"/>
    <p:sldId id="292" r:id="rId19"/>
    <p:sldId id="293" r:id="rId20"/>
    <p:sldId id="28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3779"/>
    <a:srgbClr val="230A59"/>
    <a:srgbClr val="DEBDF1"/>
    <a:srgbClr val="B292E2"/>
    <a:srgbClr val="9359D9"/>
    <a:srgbClr val="464545"/>
    <a:srgbClr val="7053B1"/>
    <a:srgbClr val="604784"/>
    <a:srgbClr val="3B1D98"/>
    <a:srgbClr val="8B6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93873" autoAdjust="0"/>
  </p:normalViewPr>
  <p:slideViewPr>
    <p:cSldViewPr snapToGrid="0" showGuides="1">
      <p:cViewPr varScale="1">
        <p:scale>
          <a:sx n="56" d="100"/>
          <a:sy n="56" d="100"/>
        </p:scale>
        <p:origin x="936" y="48"/>
      </p:cViewPr>
      <p:guideLst>
        <p:guide orient="horz" pos="2160"/>
        <p:guide pos="3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AZBO</a:t>
            </a:r>
          </a:p>
        </c:rich>
      </c:tx>
      <c:layout>
        <c:manualLayout>
          <c:xMode val="edge"/>
          <c:yMode val="edge"/>
          <c:x val="0.39579749823213506"/>
          <c:y val="0.152354229581976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128193350831142"/>
          <c:y val="0.20390736678546142"/>
          <c:w val="0.30965835520559931"/>
          <c:h val="0.75543313834206371"/>
        </c:manualLayout>
      </c:layout>
      <c:pieChart>
        <c:varyColors val="1"/>
        <c:ser>
          <c:idx val="0"/>
          <c:order val="0"/>
          <c:tx>
            <c:strRef>
              <c:f>Лист1!$A$3</c:f>
              <c:strCache>
                <c:ptCount val="1"/>
                <c:pt idx="0">
                  <c:v>AZBO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7A-406D-8857-5F837A081FD7}"/>
              </c:ext>
            </c:extLst>
          </c:dPt>
          <c:dPt>
            <c:idx val="1"/>
            <c:bubble3D val="0"/>
            <c:spPr>
              <a:solidFill>
                <a:srgbClr val="7654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7A-406D-8857-5F837A081F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7A-406D-8857-5F837A081FD7}"/>
              </c:ext>
            </c:extLst>
          </c:dPt>
          <c:dPt>
            <c:idx val="3"/>
            <c:bubble3D val="0"/>
            <c:spPr>
              <a:solidFill>
                <a:srgbClr val="3B1D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7A-406D-8857-5F837A081FD7}"/>
              </c:ext>
            </c:extLst>
          </c:dPt>
          <c:dPt>
            <c:idx val="4"/>
            <c:bubble3D val="0"/>
            <c:spPr>
              <a:solidFill>
                <a:srgbClr val="5137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7A-406D-8857-5F837A081F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27A-406D-8857-5F837A081F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27A-406D-8857-5F837A081FD7}"/>
              </c:ext>
            </c:extLst>
          </c:dPt>
          <c:dPt>
            <c:idx val="7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A-406D-8857-5F837A081FD7}"/>
              </c:ext>
            </c:extLst>
          </c:dPt>
          <c:cat>
            <c:strRef>
              <c:f>Лист1!$B$1:$I$1</c:f>
              <c:strCache>
                <c:ptCount val="8"/>
                <c:pt idx="0">
                  <c:v>3D-моделирование</c:v>
                </c:pt>
                <c:pt idx="1">
                  <c:v>Интерфейс и контент на русском и английском языках</c:v>
                </c:pt>
                <c:pt idx="2">
                  <c:v>Размещение на площадках (App Store и Google Play) </c:v>
                </c:pt>
                <c:pt idx="3">
                  <c:v>Описание достопримечательностей</c:v>
                </c:pt>
                <c:pt idx="4">
                  <c:v>Туристические маршруты и экскурсии</c:v>
                </c:pt>
                <c:pt idx="5">
                  <c:v>Город в лицах</c:v>
                </c:pt>
                <c:pt idx="6">
                  <c:v>Кастомизация</c:v>
                </c:pt>
                <c:pt idx="7">
                  <c:v>Бесплатное скачивание</c:v>
                </c:pt>
              </c:strCache>
            </c:strRef>
          </c:cat>
          <c:val>
            <c:numRef>
              <c:f>Лист1!$B$3:$I$3</c:f>
              <c:numCache>
                <c:formatCode>0%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27A-406D-8857-5F837A081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izi.TRAVEL 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3859116723567734"/>
          <c:y val="3.2895654965469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937379702537185"/>
          <c:y val="0.13139407306884562"/>
          <c:w val="0.312919072615923"/>
          <c:h val="0.47609058015746269"/>
        </c:manualLayout>
      </c:layout>
      <c:pieChart>
        <c:varyColors val="1"/>
        <c:ser>
          <c:idx val="0"/>
          <c:order val="0"/>
          <c:tx>
            <c:strRef>
              <c:f>Лист1!$A$4</c:f>
              <c:strCache>
                <c:ptCount val="1"/>
                <c:pt idx="0">
                  <c:v>izi.TRAVEL гид-путево-дитель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CF-4176-8F5C-5929B5EBF267}"/>
              </c:ext>
            </c:extLst>
          </c:dPt>
          <c:dPt>
            <c:idx val="1"/>
            <c:bubble3D val="0"/>
            <c:spPr>
              <a:solidFill>
                <a:srgbClr val="7654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CF-4176-8F5C-5929B5EBF2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CF-4176-8F5C-5929B5EBF267}"/>
              </c:ext>
            </c:extLst>
          </c:dPt>
          <c:dPt>
            <c:idx val="3"/>
            <c:bubble3D val="0"/>
            <c:spPr>
              <a:solidFill>
                <a:srgbClr val="3B1D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CF-4176-8F5C-5929B5EBF267}"/>
              </c:ext>
            </c:extLst>
          </c:dPt>
          <c:dPt>
            <c:idx val="4"/>
            <c:bubble3D val="0"/>
            <c:spPr>
              <a:solidFill>
                <a:srgbClr val="51377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CF-4176-8F5C-5929B5EBF26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1CF-4176-8F5C-5929B5EBF26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1CF-4176-8F5C-5929B5EBF267}"/>
              </c:ext>
            </c:extLst>
          </c:dPt>
          <c:dPt>
            <c:idx val="7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1CF-4176-8F5C-5929B5EBF267}"/>
              </c:ext>
            </c:extLst>
          </c:dPt>
          <c:cat>
            <c:strRef>
              <c:f>Лист1!$B$1:$I$1</c:f>
              <c:strCache>
                <c:ptCount val="8"/>
                <c:pt idx="0">
                  <c:v>3D-моделирование</c:v>
                </c:pt>
                <c:pt idx="1">
                  <c:v>Интерфейс и контент на русском и английском языках</c:v>
                </c:pt>
                <c:pt idx="2">
                  <c:v>Размещение на площадках (App Store и Google Play) </c:v>
                </c:pt>
                <c:pt idx="3">
                  <c:v>Описание достопримечательностей</c:v>
                </c:pt>
                <c:pt idx="4">
                  <c:v>Туристические маршруты и экскурсии</c:v>
                </c:pt>
                <c:pt idx="5">
                  <c:v>Город в лицах</c:v>
                </c:pt>
                <c:pt idx="6">
                  <c:v>Кастомизация</c:v>
                </c:pt>
                <c:pt idx="7">
                  <c:v>Бесплатное скачивание</c:v>
                </c:pt>
              </c:strCache>
            </c:strRef>
          </c:cat>
          <c:val>
            <c:numRef>
              <c:f>Лист1!$B$4:$I$4</c:f>
              <c:numCache>
                <c:formatCode>0%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1CF-4176-8F5C-5929B5EBF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Time portal</a:t>
            </a:r>
          </a:p>
        </c:rich>
      </c:tx>
      <c:layout>
        <c:manualLayout>
          <c:xMode val="edge"/>
          <c:yMode val="edge"/>
          <c:x val="0.2752925832010637"/>
          <c:y val="1.6087709686511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9138592644273897"/>
          <c:y val="0.16936073059360732"/>
          <c:w val="0.38206667995614474"/>
          <c:h val="0.49616330492934957"/>
        </c:manualLayout>
      </c:layout>
      <c:pieChart>
        <c:varyColors val="1"/>
        <c:ser>
          <c:idx val="0"/>
          <c:order val="0"/>
          <c:tx>
            <c:strRef>
              <c:f>Лист1!$A$5</c:f>
              <c:strCache>
                <c:ptCount val="1"/>
                <c:pt idx="0">
                  <c:v>Time portal</c:v>
                </c:pt>
              </c:strCache>
            </c:strRef>
          </c:tx>
          <c:spPr>
            <a:solidFill>
              <a:srgbClr val="A41B08"/>
            </a:solidFill>
          </c:spPr>
          <c:dPt>
            <c:idx val="0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13-4F95-8367-54E68D5D6ABC}"/>
              </c:ext>
            </c:extLst>
          </c:dPt>
          <c:dPt>
            <c:idx val="1"/>
            <c:bubble3D val="0"/>
            <c:spPr>
              <a:solidFill>
                <a:srgbClr val="7654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13-4F95-8367-54E68D5D6ABC}"/>
              </c:ext>
            </c:extLst>
          </c:dPt>
          <c:dPt>
            <c:idx val="2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13-4F95-8367-54E68D5D6ABC}"/>
              </c:ext>
            </c:extLst>
          </c:dPt>
          <c:dPt>
            <c:idx val="3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13-4F95-8367-54E68D5D6ABC}"/>
              </c:ext>
            </c:extLst>
          </c:dPt>
          <c:dPt>
            <c:idx val="4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13-4F95-8367-54E68D5D6ABC}"/>
              </c:ext>
            </c:extLst>
          </c:dPt>
          <c:dPt>
            <c:idx val="5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913-4F95-8367-54E68D5D6ABC}"/>
              </c:ext>
            </c:extLst>
          </c:dPt>
          <c:dPt>
            <c:idx val="6"/>
            <c:bubble3D val="0"/>
            <c:spPr>
              <a:solidFill>
                <a:srgbClr val="A41B0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913-4F95-8367-54E68D5D6ABC}"/>
              </c:ext>
            </c:extLst>
          </c:dPt>
          <c:dPt>
            <c:idx val="7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913-4F95-8367-54E68D5D6ABC}"/>
              </c:ext>
            </c:extLst>
          </c:dPt>
          <c:cat>
            <c:strRef>
              <c:f>Лист1!$B$1:$I$1</c:f>
              <c:strCache>
                <c:ptCount val="8"/>
                <c:pt idx="0">
                  <c:v>3D-моделирование</c:v>
                </c:pt>
                <c:pt idx="1">
                  <c:v>Интерфейс и контент на русском и английском языках</c:v>
                </c:pt>
                <c:pt idx="2">
                  <c:v>Размещение на площадках (App Store и Google Play) </c:v>
                </c:pt>
                <c:pt idx="3">
                  <c:v>Описание достопримечательностей</c:v>
                </c:pt>
                <c:pt idx="4">
                  <c:v>Туристические маршруты и экскурсии</c:v>
                </c:pt>
                <c:pt idx="5">
                  <c:v>Город в лицах</c:v>
                </c:pt>
                <c:pt idx="6">
                  <c:v>Кастомизация</c:v>
                </c:pt>
                <c:pt idx="7">
                  <c:v>Бесплатное скачивание</c:v>
                </c:pt>
              </c:strCache>
            </c:strRef>
          </c:cat>
          <c:val>
            <c:numRef>
              <c:f>Лист1!$B$5:$I$5</c:f>
              <c:numCache>
                <c:formatCode>0%</c:formatCode>
                <c:ptCount val="8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913-4F95-8367-54E68D5D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ЭИП</a:t>
            </a:r>
          </a:p>
        </c:rich>
      </c:tx>
      <c:layout>
        <c:manualLayout>
          <c:xMode val="edge"/>
          <c:yMode val="edge"/>
          <c:x val="0.44764773066998714"/>
          <c:y val="0.11483247720336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8519612248125734"/>
          <c:y val="0.16431877584893217"/>
          <c:w val="0.25755246542483762"/>
          <c:h val="0.41711014292969384"/>
        </c:manualLayout>
      </c:layout>
      <c:pie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ЭИП</c:v>
                </c:pt>
              </c:strCache>
            </c:strRef>
          </c:tx>
          <c:dPt>
            <c:idx val="0"/>
            <c:bubble3D val="0"/>
            <c:spPr>
              <a:solidFill>
                <a:srgbClr val="220B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D-46FF-87B4-9F6AB1F41142}"/>
              </c:ext>
            </c:extLst>
          </c:dPt>
          <c:dPt>
            <c:idx val="1"/>
            <c:bubble3D val="0"/>
            <c:spPr>
              <a:solidFill>
                <a:srgbClr val="7654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1D-46FF-87B4-9F6AB1F41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1D-46FF-87B4-9F6AB1F41142}"/>
              </c:ext>
            </c:extLst>
          </c:dPt>
          <c:dPt>
            <c:idx val="3"/>
            <c:bubble3D val="0"/>
            <c:spPr>
              <a:solidFill>
                <a:srgbClr val="3B1D9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1D-46FF-87B4-9F6AB1F41142}"/>
              </c:ext>
            </c:extLst>
          </c:dPt>
          <c:dPt>
            <c:idx val="4"/>
            <c:bubble3D val="0"/>
            <c:spPr>
              <a:solidFill>
                <a:srgbClr val="5137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B1D-46FF-87B4-9F6AB1F41142}"/>
              </c:ext>
            </c:extLst>
          </c:dPt>
          <c:dPt>
            <c:idx val="5"/>
            <c:bubble3D val="0"/>
            <c:spPr>
              <a:solidFill>
                <a:srgbClr val="829F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B1D-46FF-87B4-9F6AB1F41142}"/>
              </c:ext>
            </c:extLst>
          </c:dPt>
          <c:dPt>
            <c:idx val="6"/>
            <c:bubble3D val="0"/>
            <c:spPr>
              <a:solidFill>
                <a:srgbClr val="5B9BD5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B1D-46FF-87B4-9F6AB1F41142}"/>
              </c:ext>
            </c:extLst>
          </c:dPt>
          <c:dPt>
            <c:idx val="7"/>
            <c:bubble3D val="0"/>
            <c:spPr>
              <a:solidFill>
                <a:srgbClr val="E7E6E6">
                  <a:lumMod val="50000"/>
                </a:srgbClr>
              </a:solidFill>
              <a:ln w="19050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B1D-46FF-87B4-9F6AB1F41142}"/>
              </c:ext>
            </c:extLst>
          </c:dPt>
          <c:cat>
            <c:strRef>
              <c:f>Лист1!$B$1:$I$1</c:f>
              <c:strCache>
                <c:ptCount val="8"/>
                <c:pt idx="0">
                  <c:v>3D-моделирование</c:v>
                </c:pt>
                <c:pt idx="1">
                  <c:v>Интерфейс и контент на русском и английском языках</c:v>
                </c:pt>
                <c:pt idx="2">
                  <c:v>Размещение на площадках (App Store и Google Play) </c:v>
                </c:pt>
                <c:pt idx="3">
                  <c:v>Описание достопримечательностей</c:v>
                </c:pt>
                <c:pt idx="4">
                  <c:v>Туристические маршруты и экскурсии</c:v>
                </c:pt>
                <c:pt idx="5">
                  <c:v>Город в лицах</c:v>
                </c:pt>
                <c:pt idx="6">
                  <c:v>Кастомизация</c:v>
                </c:pt>
                <c:pt idx="7">
                  <c:v>Бесплатное скачивание</c:v>
                </c:pt>
              </c:strCache>
            </c:strRef>
          </c:cat>
          <c:val>
            <c:numRef>
              <c:f>Лист1!$B$2:$I$2</c:f>
              <c:numCache>
                <c:formatCode>0%</c:formatCode>
                <c:ptCount val="8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B1D-46FF-87B4-9F6AB1F41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7B172-EEA2-4885-9417-6E44288EA74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9474C2-7518-439D-8418-09D91C1C9C73}">
      <dgm:prSet phldrT="[Текст]"/>
      <dgm:spPr>
        <a:solidFill>
          <a:srgbClr val="604784">
            <a:alpha val="91000"/>
          </a:srgbClr>
        </a:solidFill>
        <a:ln>
          <a:noFill/>
        </a:ln>
      </dgm:spPr>
      <dgm:t>
        <a:bodyPr/>
        <a:lstStyle/>
        <a:p>
          <a:r>
            <a:rPr lang="ru-RU" dirty="0" smtClean="0"/>
            <a:t>Жители города и области</a:t>
          </a:r>
          <a:endParaRPr lang="ru-RU" dirty="0"/>
        </a:p>
      </dgm:t>
    </dgm:pt>
    <dgm:pt modelId="{8FE39357-19C1-4472-B57A-2C2DD62274E3}" type="parTrans" cxnId="{9AADBB32-9548-42FA-82C7-B19D00634D74}">
      <dgm:prSet/>
      <dgm:spPr/>
      <dgm:t>
        <a:bodyPr/>
        <a:lstStyle/>
        <a:p>
          <a:endParaRPr lang="ru-RU"/>
        </a:p>
      </dgm:t>
    </dgm:pt>
    <dgm:pt modelId="{5F21E2E4-8083-4FD6-BEE4-76AFE08825EB}" type="sibTrans" cxnId="{9AADBB32-9548-42FA-82C7-B19D00634D74}">
      <dgm:prSet/>
      <dgm:spPr/>
      <dgm:t>
        <a:bodyPr/>
        <a:lstStyle/>
        <a:p>
          <a:endParaRPr lang="ru-RU"/>
        </a:p>
      </dgm:t>
    </dgm:pt>
    <dgm:pt modelId="{DF36B4F9-4840-47B8-A43C-861BED15E18B}">
      <dgm:prSet phldrT="[Текст]"/>
      <dgm:spPr>
        <a:solidFill>
          <a:srgbClr val="604784">
            <a:alpha val="91000"/>
          </a:srgbClr>
        </a:solidFill>
        <a:ln>
          <a:noFill/>
        </a:ln>
      </dgm:spPr>
      <dgm:t>
        <a:bodyPr/>
        <a:lstStyle/>
        <a:p>
          <a:r>
            <a:rPr lang="ru-RU" dirty="0" smtClean="0"/>
            <a:t>Жители близлежащих регионов</a:t>
          </a:r>
          <a:endParaRPr lang="ru-RU" dirty="0"/>
        </a:p>
      </dgm:t>
    </dgm:pt>
    <dgm:pt modelId="{6479AE4C-3B37-4608-900A-A19ADE49A921}" type="parTrans" cxnId="{E897B5A0-2516-4FC5-8BAB-C6BC4C0680ED}">
      <dgm:prSet/>
      <dgm:spPr/>
      <dgm:t>
        <a:bodyPr/>
        <a:lstStyle/>
        <a:p>
          <a:endParaRPr lang="ru-RU"/>
        </a:p>
      </dgm:t>
    </dgm:pt>
    <dgm:pt modelId="{7D788736-36CA-4D71-82A9-875F43F14488}" type="sibTrans" cxnId="{E897B5A0-2516-4FC5-8BAB-C6BC4C0680ED}">
      <dgm:prSet/>
      <dgm:spPr/>
      <dgm:t>
        <a:bodyPr/>
        <a:lstStyle/>
        <a:p>
          <a:endParaRPr lang="ru-RU"/>
        </a:p>
      </dgm:t>
    </dgm:pt>
    <dgm:pt modelId="{CFF846C4-D968-4B4F-B145-6DBE6703820F}">
      <dgm:prSet phldrT="[Текст]"/>
      <dgm:spPr>
        <a:solidFill>
          <a:srgbClr val="604784">
            <a:alpha val="91000"/>
          </a:srgbClr>
        </a:solidFill>
        <a:ln>
          <a:noFill/>
        </a:ln>
      </dgm:spPr>
      <dgm:t>
        <a:bodyPr/>
        <a:lstStyle/>
        <a:p>
          <a:r>
            <a:rPr lang="ru-RU" dirty="0" smtClean="0"/>
            <a:t>Иностранные студенты</a:t>
          </a:r>
          <a:endParaRPr lang="ru-RU" dirty="0"/>
        </a:p>
      </dgm:t>
    </dgm:pt>
    <dgm:pt modelId="{BA9C1245-66A5-432F-ADE6-851173BB8710}" type="parTrans" cxnId="{254E6EC5-EAC4-4C1E-988D-10135272D249}">
      <dgm:prSet/>
      <dgm:spPr/>
      <dgm:t>
        <a:bodyPr/>
        <a:lstStyle/>
        <a:p>
          <a:endParaRPr lang="ru-RU"/>
        </a:p>
      </dgm:t>
    </dgm:pt>
    <dgm:pt modelId="{5E152345-0AA1-42E5-903F-B18656114319}" type="sibTrans" cxnId="{254E6EC5-EAC4-4C1E-988D-10135272D249}">
      <dgm:prSet/>
      <dgm:spPr/>
      <dgm:t>
        <a:bodyPr/>
        <a:lstStyle/>
        <a:p>
          <a:endParaRPr lang="ru-RU"/>
        </a:p>
      </dgm:t>
    </dgm:pt>
    <dgm:pt modelId="{8786D441-C9C1-4BEF-B602-AB6D79FB20D7}">
      <dgm:prSet phldrT="[Текст]"/>
      <dgm:spPr>
        <a:solidFill>
          <a:srgbClr val="604784">
            <a:alpha val="91000"/>
          </a:srgbClr>
        </a:solidFill>
        <a:ln>
          <a:noFill/>
        </a:ln>
      </dgm:spPr>
      <dgm:t>
        <a:bodyPr/>
        <a:lstStyle/>
        <a:p>
          <a:r>
            <a:rPr lang="ru-RU" dirty="0" smtClean="0"/>
            <a:t>Туристы из регионов России</a:t>
          </a:r>
          <a:endParaRPr lang="ru-RU" dirty="0"/>
        </a:p>
      </dgm:t>
    </dgm:pt>
    <dgm:pt modelId="{389A156A-B380-41BD-AF45-6780A8643E6C}" type="parTrans" cxnId="{278EE45E-84DA-4ECC-83E7-6A8A87800BFB}">
      <dgm:prSet/>
      <dgm:spPr/>
      <dgm:t>
        <a:bodyPr/>
        <a:lstStyle/>
        <a:p>
          <a:endParaRPr lang="ru-RU"/>
        </a:p>
      </dgm:t>
    </dgm:pt>
    <dgm:pt modelId="{45F7E460-E500-4154-94C7-A42C99AF19D6}" type="sibTrans" cxnId="{278EE45E-84DA-4ECC-83E7-6A8A87800BFB}">
      <dgm:prSet/>
      <dgm:spPr/>
      <dgm:t>
        <a:bodyPr/>
        <a:lstStyle/>
        <a:p>
          <a:endParaRPr lang="ru-RU"/>
        </a:p>
      </dgm:t>
    </dgm:pt>
    <dgm:pt modelId="{0A796E6D-C043-4EBB-A957-AD5E35E039F0}">
      <dgm:prSet phldrT="[Текст]"/>
      <dgm:spPr>
        <a:solidFill>
          <a:srgbClr val="604784">
            <a:alpha val="91000"/>
          </a:srgbClr>
        </a:solidFill>
        <a:ln>
          <a:noFill/>
        </a:ln>
      </dgm:spPr>
      <dgm:t>
        <a:bodyPr/>
        <a:lstStyle/>
        <a:p>
          <a:r>
            <a:rPr lang="ru-RU" dirty="0" smtClean="0"/>
            <a:t>Иностранные туристы</a:t>
          </a:r>
          <a:endParaRPr lang="ru-RU" dirty="0"/>
        </a:p>
      </dgm:t>
    </dgm:pt>
    <dgm:pt modelId="{DCED0A25-23CA-48AA-A08F-E4487FA252A4}" type="parTrans" cxnId="{706CAA11-9A9B-4BEE-8AE2-AC15D3FCBAF3}">
      <dgm:prSet/>
      <dgm:spPr/>
      <dgm:t>
        <a:bodyPr/>
        <a:lstStyle/>
        <a:p>
          <a:endParaRPr lang="ru-RU"/>
        </a:p>
      </dgm:t>
    </dgm:pt>
    <dgm:pt modelId="{75821DE6-3248-4604-9B78-ADF65D86B149}" type="sibTrans" cxnId="{706CAA11-9A9B-4BEE-8AE2-AC15D3FCBAF3}">
      <dgm:prSet/>
      <dgm:spPr/>
      <dgm:t>
        <a:bodyPr/>
        <a:lstStyle/>
        <a:p>
          <a:endParaRPr lang="ru-RU"/>
        </a:p>
      </dgm:t>
    </dgm:pt>
    <dgm:pt modelId="{A01080AB-0856-49BE-8124-B6BABFAEC540}" type="pres">
      <dgm:prSet presAssocID="{3D37B172-EEA2-4885-9417-6E44288EA7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4DA321-8E8A-474E-B2A4-372114D95AAD}" type="pres">
      <dgm:prSet presAssocID="{709474C2-7518-439D-8418-09D91C1C9C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CACD3-BC83-41A9-90C1-C4E0C4974986}" type="pres">
      <dgm:prSet presAssocID="{5F21E2E4-8083-4FD6-BEE4-76AFE08825EB}" presName="sibTrans" presStyleCnt="0"/>
      <dgm:spPr/>
    </dgm:pt>
    <dgm:pt modelId="{7467D7BB-90F6-4570-BAB2-B814E5DC17F4}" type="pres">
      <dgm:prSet presAssocID="{DF36B4F9-4840-47B8-A43C-861BED15E1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42703-D4C5-49FC-9316-03FD0C78292A}" type="pres">
      <dgm:prSet presAssocID="{7D788736-36CA-4D71-82A9-875F43F14488}" presName="sibTrans" presStyleCnt="0"/>
      <dgm:spPr/>
    </dgm:pt>
    <dgm:pt modelId="{0F941710-6FFA-4F9B-865A-4AF807C529FC}" type="pres">
      <dgm:prSet presAssocID="{CFF846C4-D968-4B4F-B145-6DBE6703820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D447-5A2E-4A60-A8DA-D39F77425A8C}" type="pres">
      <dgm:prSet presAssocID="{5E152345-0AA1-42E5-903F-B18656114319}" presName="sibTrans" presStyleCnt="0"/>
      <dgm:spPr/>
    </dgm:pt>
    <dgm:pt modelId="{283D70D9-EF1E-42A1-A918-A20FAB5F2704}" type="pres">
      <dgm:prSet presAssocID="{8786D441-C9C1-4BEF-B602-AB6D79FB20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07E1F-BF4B-4AB6-BDF0-F781253B9959}" type="pres">
      <dgm:prSet presAssocID="{45F7E460-E500-4154-94C7-A42C99AF19D6}" presName="sibTrans" presStyleCnt="0"/>
      <dgm:spPr/>
    </dgm:pt>
    <dgm:pt modelId="{E88193DF-8FC2-4BE8-81B1-4816438734AE}" type="pres">
      <dgm:prSet presAssocID="{0A796E6D-C043-4EBB-A957-AD5E35E039F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71CE2-A806-4A29-A629-5CDB32847D42}" type="presOf" srcId="{0A796E6D-C043-4EBB-A957-AD5E35E039F0}" destId="{E88193DF-8FC2-4BE8-81B1-4816438734AE}" srcOrd="0" destOrd="0" presId="urn:microsoft.com/office/officeart/2005/8/layout/default"/>
    <dgm:cxn modelId="{278EE45E-84DA-4ECC-83E7-6A8A87800BFB}" srcId="{3D37B172-EEA2-4885-9417-6E44288EA74C}" destId="{8786D441-C9C1-4BEF-B602-AB6D79FB20D7}" srcOrd="3" destOrd="0" parTransId="{389A156A-B380-41BD-AF45-6780A8643E6C}" sibTransId="{45F7E460-E500-4154-94C7-A42C99AF19D6}"/>
    <dgm:cxn modelId="{4E1E28A4-AD41-41E3-A491-D91B936D3955}" type="presOf" srcId="{709474C2-7518-439D-8418-09D91C1C9C73}" destId="{474DA321-8E8A-474E-B2A4-372114D95AAD}" srcOrd="0" destOrd="0" presId="urn:microsoft.com/office/officeart/2005/8/layout/default"/>
    <dgm:cxn modelId="{6CACD423-F27D-4750-8193-B786D6309223}" type="presOf" srcId="{8786D441-C9C1-4BEF-B602-AB6D79FB20D7}" destId="{283D70D9-EF1E-42A1-A918-A20FAB5F2704}" srcOrd="0" destOrd="0" presId="urn:microsoft.com/office/officeart/2005/8/layout/default"/>
    <dgm:cxn modelId="{E897B5A0-2516-4FC5-8BAB-C6BC4C0680ED}" srcId="{3D37B172-EEA2-4885-9417-6E44288EA74C}" destId="{DF36B4F9-4840-47B8-A43C-861BED15E18B}" srcOrd="1" destOrd="0" parTransId="{6479AE4C-3B37-4608-900A-A19ADE49A921}" sibTransId="{7D788736-36CA-4D71-82A9-875F43F14488}"/>
    <dgm:cxn modelId="{C19579FF-77DA-4D81-A4BA-CC3309E3D527}" type="presOf" srcId="{CFF846C4-D968-4B4F-B145-6DBE6703820F}" destId="{0F941710-6FFA-4F9B-865A-4AF807C529FC}" srcOrd="0" destOrd="0" presId="urn:microsoft.com/office/officeart/2005/8/layout/default"/>
    <dgm:cxn modelId="{88C4F006-7823-4DDD-BF96-5960F21AE98B}" type="presOf" srcId="{3D37B172-EEA2-4885-9417-6E44288EA74C}" destId="{A01080AB-0856-49BE-8124-B6BABFAEC540}" srcOrd="0" destOrd="0" presId="urn:microsoft.com/office/officeart/2005/8/layout/default"/>
    <dgm:cxn modelId="{254E6EC5-EAC4-4C1E-988D-10135272D249}" srcId="{3D37B172-EEA2-4885-9417-6E44288EA74C}" destId="{CFF846C4-D968-4B4F-B145-6DBE6703820F}" srcOrd="2" destOrd="0" parTransId="{BA9C1245-66A5-432F-ADE6-851173BB8710}" sibTransId="{5E152345-0AA1-42E5-903F-B18656114319}"/>
    <dgm:cxn modelId="{706CAA11-9A9B-4BEE-8AE2-AC15D3FCBAF3}" srcId="{3D37B172-EEA2-4885-9417-6E44288EA74C}" destId="{0A796E6D-C043-4EBB-A957-AD5E35E039F0}" srcOrd="4" destOrd="0" parTransId="{DCED0A25-23CA-48AA-A08F-E4487FA252A4}" sibTransId="{75821DE6-3248-4604-9B78-ADF65D86B149}"/>
    <dgm:cxn modelId="{53BF50BE-3EFB-4BE9-94F0-13E1A18FD3ED}" type="presOf" srcId="{DF36B4F9-4840-47B8-A43C-861BED15E18B}" destId="{7467D7BB-90F6-4570-BAB2-B814E5DC17F4}" srcOrd="0" destOrd="0" presId="urn:microsoft.com/office/officeart/2005/8/layout/default"/>
    <dgm:cxn modelId="{9AADBB32-9548-42FA-82C7-B19D00634D74}" srcId="{3D37B172-EEA2-4885-9417-6E44288EA74C}" destId="{709474C2-7518-439D-8418-09D91C1C9C73}" srcOrd="0" destOrd="0" parTransId="{8FE39357-19C1-4472-B57A-2C2DD62274E3}" sibTransId="{5F21E2E4-8083-4FD6-BEE4-76AFE08825EB}"/>
    <dgm:cxn modelId="{D8CB0AA1-BD76-43E5-BBE9-0EA7FAC23CC1}" type="presParOf" srcId="{A01080AB-0856-49BE-8124-B6BABFAEC540}" destId="{474DA321-8E8A-474E-B2A4-372114D95AAD}" srcOrd="0" destOrd="0" presId="urn:microsoft.com/office/officeart/2005/8/layout/default"/>
    <dgm:cxn modelId="{7E82F111-56C9-471F-A010-C95645AD5DE0}" type="presParOf" srcId="{A01080AB-0856-49BE-8124-B6BABFAEC540}" destId="{D42CACD3-BC83-41A9-90C1-C4E0C4974986}" srcOrd="1" destOrd="0" presId="urn:microsoft.com/office/officeart/2005/8/layout/default"/>
    <dgm:cxn modelId="{330B781E-1D57-419B-B6BE-1EF713CA08DE}" type="presParOf" srcId="{A01080AB-0856-49BE-8124-B6BABFAEC540}" destId="{7467D7BB-90F6-4570-BAB2-B814E5DC17F4}" srcOrd="2" destOrd="0" presId="urn:microsoft.com/office/officeart/2005/8/layout/default"/>
    <dgm:cxn modelId="{F3C63823-EF35-44CF-8D36-9050F8307A63}" type="presParOf" srcId="{A01080AB-0856-49BE-8124-B6BABFAEC540}" destId="{5AB42703-D4C5-49FC-9316-03FD0C78292A}" srcOrd="3" destOrd="0" presId="urn:microsoft.com/office/officeart/2005/8/layout/default"/>
    <dgm:cxn modelId="{FEE0CC23-EF97-4130-BB4D-00E707826259}" type="presParOf" srcId="{A01080AB-0856-49BE-8124-B6BABFAEC540}" destId="{0F941710-6FFA-4F9B-865A-4AF807C529FC}" srcOrd="4" destOrd="0" presId="urn:microsoft.com/office/officeart/2005/8/layout/default"/>
    <dgm:cxn modelId="{47EF829B-A4A2-4E8A-8BC0-8FD62F96A63F}" type="presParOf" srcId="{A01080AB-0856-49BE-8124-B6BABFAEC540}" destId="{400FD447-5A2E-4A60-A8DA-D39F77425A8C}" srcOrd="5" destOrd="0" presId="urn:microsoft.com/office/officeart/2005/8/layout/default"/>
    <dgm:cxn modelId="{1E0B4F5B-DDF5-4489-8AEB-7AE7DB3174C6}" type="presParOf" srcId="{A01080AB-0856-49BE-8124-B6BABFAEC540}" destId="{283D70D9-EF1E-42A1-A918-A20FAB5F2704}" srcOrd="6" destOrd="0" presId="urn:microsoft.com/office/officeart/2005/8/layout/default"/>
    <dgm:cxn modelId="{DAEA579B-3E94-4A81-8025-227B4F833918}" type="presParOf" srcId="{A01080AB-0856-49BE-8124-B6BABFAEC540}" destId="{93F07E1F-BF4B-4AB6-BDF0-F781253B9959}" srcOrd="7" destOrd="0" presId="urn:microsoft.com/office/officeart/2005/8/layout/default"/>
    <dgm:cxn modelId="{96FBB89E-5301-4E0C-BA19-B7EA43CE532E}" type="presParOf" srcId="{A01080AB-0856-49BE-8124-B6BABFAEC540}" destId="{E88193DF-8FC2-4BE8-81B1-4816438734A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E3838-F812-4C0E-A326-0D73AA28329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D9E531-98DD-4B87-AB2F-E2D10452DEBE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/>
          <a:r>
            <a:rPr lang="ru-RU" sz="1800" dirty="0" smtClean="0"/>
            <a:t>Хронотоп Челябинска</a:t>
          </a:r>
          <a:endParaRPr lang="ru-RU" sz="1800" dirty="0"/>
        </a:p>
      </dgm:t>
    </dgm:pt>
    <dgm:pt modelId="{7561560E-83FF-4C11-8565-8E0D27A111BC}" type="parTrans" cxnId="{02905F41-7696-48C3-B0C7-D234FC7F565D}">
      <dgm:prSet/>
      <dgm:spPr/>
      <dgm:t>
        <a:bodyPr/>
        <a:lstStyle/>
        <a:p>
          <a:endParaRPr lang="ru-RU"/>
        </a:p>
      </dgm:t>
    </dgm:pt>
    <dgm:pt modelId="{FFF664ED-16C4-4EB9-A447-45C8D3873C21}" type="sibTrans" cxnId="{02905F41-7696-48C3-B0C7-D234FC7F565D}">
      <dgm:prSet/>
      <dgm:spPr/>
      <dgm:t>
        <a:bodyPr/>
        <a:lstStyle/>
        <a:p>
          <a:endParaRPr lang="ru-RU"/>
        </a:p>
      </dgm:t>
    </dgm:pt>
    <dgm:pt modelId="{C39515EB-F593-495D-9A17-617E1C173CA2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/>
          <a:r>
            <a:rPr lang="ru-RU" sz="1800" dirty="0" smtClean="0"/>
            <a:t>Челябинск в лицах</a:t>
          </a:r>
          <a:endParaRPr lang="ru-RU" sz="1800" dirty="0"/>
        </a:p>
      </dgm:t>
    </dgm:pt>
    <dgm:pt modelId="{31827186-08F9-495D-9EA1-FE9E6C7BE374}" type="parTrans" cxnId="{442DB22A-4CFE-4E14-8535-14A5B8037514}">
      <dgm:prSet/>
      <dgm:spPr/>
      <dgm:t>
        <a:bodyPr/>
        <a:lstStyle/>
        <a:p>
          <a:endParaRPr lang="ru-RU"/>
        </a:p>
      </dgm:t>
    </dgm:pt>
    <dgm:pt modelId="{116562C4-2E0C-4FAF-9DAF-15EA5369D10B}" type="sibTrans" cxnId="{442DB22A-4CFE-4E14-8535-14A5B8037514}">
      <dgm:prSet/>
      <dgm:spPr/>
      <dgm:t>
        <a:bodyPr/>
        <a:lstStyle/>
        <a:p>
          <a:endParaRPr lang="ru-RU"/>
        </a:p>
      </dgm:t>
    </dgm:pt>
    <dgm:pt modelId="{BCA4B285-9784-4462-BFA5-86000AC0F238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/>
          <a:r>
            <a:rPr lang="ru-RU" sz="1800" dirty="0" smtClean="0"/>
            <a:t>Облик города</a:t>
          </a:r>
          <a:endParaRPr lang="ru-RU" sz="1800" dirty="0"/>
        </a:p>
      </dgm:t>
    </dgm:pt>
    <dgm:pt modelId="{EF159218-ACF6-4FF1-942B-349F7824D4C4}" type="parTrans" cxnId="{E44D97B5-31BB-4A30-9E5E-D4C749BF70CA}">
      <dgm:prSet/>
      <dgm:spPr/>
      <dgm:t>
        <a:bodyPr/>
        <a:lstStyle/>
        <a:p>
          <a:endParaRPr lang="ru-RU"/>
        </a:p>
      </dgm:t>
    </dgm:pt>
    <dgm:pt modelId="{EE79A14D-1F9C-4D09-8276-0FAAC700F5AC}" type="sibTrans" cxnId="{E44D97B5-31BB-4A30-9E5E-D4C749BF70CA}">
      <dgm:prSet/>
      <dgm:spPr/>
      <dgm:t>
        <a:bodyPr/>
        <a:lstStyle/>
        <a:p>
          <a:endParaRPr lang="ru-RU"/>
        </a:p>
      </dgm:t>
    </dgm:pt>
    <dgm:pt modelId="{6F9E33FD-CB1F-4DC5-822C-EC1A484F67EA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>
            <a:lnSpc>
              <a:spcPct val="90000"/>
            </a:lnSpc>
            <a:spcAft>
              <a:spcPts val="0"/>
            </a:spcAft>
          </a:pPr>
          <a:r>
            <a:rPr lang="ru-RU" sz="1800" dirty="0" smtClean="0"/>
            <a:t>Челябинск глазами современников</a:t>
          </a:r>
          <a:endParaRPr lang="ru-RU" sz="1800" dirty="0"/>
        </a:p>
      </dgm:t>
    </dgm:pt>
    <dgm:pt modelId="{3B8F8168-C89B-41A6-A751-7AF6D2368F39}" type="parTrans" cxnId="{34AD5B9D-AF8C-43D7-9752-C715E726DAFC}">
      <dgm:prSet/>
      <dgm:spPr/>
      <dgm:t>
        <a:bodyPr/>
        <a:lstStyle/>
        <a:p>
          <a:endParaRPr lang="ru-RU"/>
        </a:p>
      </dgm:t>
    </dgm:pt>
    <dgm:pt modelId="{56DBC8A9-6BAA-4454-91C5-9104F1EFE6CE}" type="sibTrans" cxnId="{34AD5B9D-AF8C-43D7-9752-C715E726DAFC}">
      <dgm:prSet/>
      <dgm:spPr/>
      <dgm:t>
        <a:bodyPr/>
        <a:lstStyle/>
        <a:p>
          <a:endParaRPr lang="ru-RU"/>
        </a:p>
      </dgm:t>
    </dgm:pt>
    <dgm:pt modelId="{48AFA845-BE5E-489E-9C33-03436D5AA0ED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>
            <a:spcAft>
              <a:spcPts val="0"/>
            </a:spcAft>
          </a:pPr>
          <a:r>
            <a:rPr lang="ru-RU" sz="1800" dirty="0" smtClean="0"/>
            <a:t>Виртуальная экскурсия по улицам Челябинска</a:t>
          </a:r>
          <a:endParaRPr lang="ru-RU" sz="1800" dirty="0"/>
        </a:p>
      </dgm:t>
    </dgm:pt>
    <dgm:pt modelId="{8139254A-4417-4589-BE43-EB690CEE540C}" type="parTrans" cxnId="{98A4E70D-0240-4888-AEBC-2674C0110A02}">
      <dgm:prSet/>
      <dgm:spPr/>
      <dgm:t>
        <a:bodyPr/>
        <a:lstStyle/>
        <a:p>
          <a:endParaRPr lang="ru-RU"/>
        </a:p>
      </dgm:t>
    </dgm:pt>
    <dgm:pt modelId="{0E1CD2FF-3996-4A39-867D-96D259C39F53}" type="sibTrans" cxnId="{98A4E70D-0240-4888-AEBC-2674C0110A02}">
      <dgm:prSet/>
      <dgm:spPr/>
      <dgm:t>
        <a:bodyPr/>
        <a:lstStyle/>
        <a:p>
          <a:endParaRPr lang="ru-RU"/>
        </a:p>
      </dgm:t>
    </dgm:pt>
    <dgm:pt modelId="{0CDAA46B-521F-4D5A-A707-8AE551134794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/>
          <a:r>
            <a:rPr lang="ru-RU" sz="1800" dirty="0" smtClean="0"/>
            <a:t>Челябинский дилижанс</a:t>
          </a:r>
          <a:endParaRPr lang="ru-RU" sz="1800" dirty="0"/>
        </a:p>
      </dgm:t>
    </dgm:pt>
    <dgm:pt modelId="{BDAB26AC-E568-4044-B069-FF324C8C5961}" type="parTrans" cxnId="{5B6BE02D-FAC6-4DDE-B43C-2315942449E7}">
      <dgm:prSet/>
      <dgm:spPr/>
      <dgm:t>
        <a:bodyPr/>
        <a:lstStyle/>
        <a:p>
          <a:endParaRPr lang="ru-RU"/>
        </a:p>
      </dgm:t>
    </dgm:pt>
    <dgm:pt modelId="{FE5D67AE-4DB7-4CD7-94C5-FDBEB4171447}" type="sibTrans" cxnId="{5B6BE02D-FAC6-4DDE-B43C-2315942449E7}">
      <dgm:prSet/>
      <dgm:spPr/>
      <dgm:t>
        <a:bodyPr/>
        <a:lstStyle/>
        <a:p>
          <a:endParaRPr lang="ru-RU"/>
        </a:p>
      </dgm:t>
    </dgm:pt>
    <dgm:pt modelId="{F179CA52-B5D4-491E-A3E4-2E5CE8044882}">
      <dgm:prSet custT="1"/>
      <dgm:spPr>
        <a:solidFill>
          <a:srgbClr val="230A59"/>
        </a:solidFill>
        <a:ln>
          <a:noFill/>
        </a:ln>
      </dgm:spPr>
      <dgm:t>
        <a:bodyPr/>
        <a:lstStyle/>
        <a:p>
          <a:pPr rtl="0"/>
          <a:r>
            <a:rPr lang="ru-RU" sz="1800" dirty="0" smtClean="0"/>
            <a:t>Актуальные туристические маршруты и экскурсии</a:t>
          </a:r>
          <a:endParaRPr lang="ru-RU" sz="1800" dirty="0"/>
        </a:p>
      </dgm:t>
    </dgm:pt>
    <dgm:pt modelId="{AA362F0D-9413-40BB-B1A8-236B943CA9E2}" type="parTrans" cxnId="{5465A1C3-FAE9-44D4-B44B-6B2CADBCE71D}">
      <dgm:prSet/>
      <dgm:spPr/>
      <dgm:t>
        <a:bodyPr/>
        <a:lstStyle/>
        <a:p>
          <a:endParaRPr lang="ru-RU"/>
        </a:p>
      </dgm:t>
    </dgm:pt>
    <dgm:pt modelId="{121D5AC6-C4C0-40CD-91A3-D1B11044C953}" type="sibTrans" cxnId="{5465A1C3-FAE9-44D4-B44B-6B2CADBCE71D}">
      <dgm:prSet/>
      <dgm:spPr/>
      <dgm:t>
        <a:bodyPr/>
        <a:lstStyle/>
        <a:p>
          <a:endParaRPr lang="ru-RU"/>
        </a:p>
      </dgm:t>
    </dgm:pt>
    <dgm:pt modelId="{E0D835C2-FCE5-4B3C-A70C-720521A904B2}" type="pres">
      <dgm:prSet presAssocID="{0B8E3838-F812-4C0E-A326-0D73AA28329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F5E673-739B-4D37-942C-D6D91E98A7FD}" type="pres">
      <dgm:prSet presAssocID="{60D9E531-98DD-4B87-AB2F-E2D10452DEBE}" presName="composite" presStyleCnt="0"/>
      <dgm:spPr/>
    </dgm:pt>
    <dgm:pt modelId="{BCE44B31-D24B-4425-9E4A-F5CBC5ABF909}" type="pres">
      <dgm:prSet presAssocID="{60D9E531-98DD-4B87-AB2F-E2D10452DEBE}" presName="imgShp" presStyleLbl="fgImgPlace1" presStyleIdx="0" presStyleCnt="7" custScaleX="242402" custScaleY="230634" custLinFactX="-100000" custLinFactNeighborX="-121484" custLinFactNeighborY="-259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422F102D-F038-45EE-B824-AA59D82F683C}" type="pres">
      <dgm:prSet presAssocID="{60D9E531-98DD-4B87-AB2F-E2D10452DEBE}" presName="txShp" presStyleLbl="node1" presStyleIdx="0" presStyleCnt="7" custScaleY="4365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93D33A-9D39-4D4E-86AB-4DD05A4E416E}" type="pres">
      <dgm:prSet presAssocID="{FFF664ED-16C4-4EB9-A447-45C8D3873C21}" presName="spacing" presStyleCnt="0"/>
      <dgm:spPr/>
    </dgm:pt>
    <dgm:pt modelId="{F5D7E665-40D1-447E-8FBF-2CEEAA41C4A6}" type="pres">
      <dgm:prSet presAssocID="{C39515EB-F593-495D-9A17-617E1C173CA2}" presName="composite" presStyleCnt="0"/>
      <dgm:spPr/>
    </dgm:pt>
    <dgm:pt modelId="{884E4D86-0892-4DF7-824B-12E573940300}" type="pres">
      <dgm:prSet presAssocID="{C39515EB-F593-495D-9A17-617E1C173CA2}" presName="imgShp" presStyleLbl="fgImgPlace1" presStyleIdx="1" presStyleCnt="7" custScaleX="298152" custScaleY="253904" custLinFactX="-100000" custLinFactNeighborX="-138737" custLinFactNeighborY="-2941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0EC27D5-03CD-4344-A6A1-013DAB099DEE}" type="pres">
      <dgm:prSet presAssocID="{C39515EB-F593-495D-9A17-617E1C173CA2}" presName="txShp" presStyleLbl="node1" presStyleIdx="1" presStyleCnt="7" custScaleY="492248" custLinFactNeighborX="-1126" custLinFactNeighborY="-2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5D54A-5754-49C9-A748-961846391C49}" type="pres">
      <dgm:prSet presAssocID="{116562C4-2E0C-4FAF-9DAF-15EA5369D10B}" presName="spacing" presStyleCnt="0"/>
      <dgm:spPr/>
    </dgm:pt>
    <dgm:pt modelId="{156E781F-B489-437E-8C80-7D3EFE19C7F2}" type="pres">
      <dgm:prSet presAssocID="{BCA4B285-9784-4462-BFA5-86000AC0F238}" presName="composite" presStyleCnt="0"/>
      <dgm:spPr/>
    </dgm:pt>
    <dgm:pt modelId="{5318D3FF-67B3-4E3D-941C-2CA8010B2380}" type="pres">
      <dgm:prSet presAssocID="{BCA4B285-9784-4462-BFA5-86000AC0F238}" presName="imgShp" presStyleLbl="fgImgPlace1" presStyleIdx="2" presStyleCnt="7" custScaleX="243046" custScaleY="198950" custLinFactX="-100000" custLinFactNeighborX="-124960" custLinFactNeighborY="1131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F22B59EA-FFA4-4AB4-A1B4-41178256475F}" type="pres">
      <dgm:prSet presAssocID="{BCA4B285-9784-4462-BFA5-86000AC0F238}" presName="txShp" presStyleLbl="node1" presStyleIdx="2" presStyleCnt="7" custScaleY="417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43D3B-5EC9-405A-883F-D11910A17359}" type="pres">
      <dgm:prSet presAssocID="{EE79A14D-1F9C-4D09-8276-0FAAC700F5AC}" presName="spacing" presStyleCnt="0"/>
      <dgm:spPr/>
    </dgm:pt>
    <dgm:pt modelId="{CBEB85AB-DC63-44B1-B435-5BFC4A491788}" type="pres">
      <dgm:prSet presAssocID="{6F9E33FD-CB1F-4DC5-822C-EC1A484F67EA}" presName="composite" presStyleCnt="0"/>
      <dgm:spPr/>
    </dgm:pt>
    <dgm:pt modelId="{F62F0A5F-0682-4E6E-8B9A-685C2C8222B1}" type="pres">
      <dgm:prSet presAssocID="{6F9E33FD-CB1F-4DC5-822C-EC1A484F67EA}" presName="imgShp" presStyleLbl="fgImgPlace1" presStyleIdx="3" presStyleCnt="7" custScaleX="275224" custScaleY="243364" custLinFactX="-100000" custLinFactNeighborX="-140741" custLinFactNeighborY="-1468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B677FB2-47D1-4470-9FE1-AFCEC2A2F7D7}" type="pres">
      <dgm:prSet presAssocID="{6F9E33FD-CB1F-4DC5-822C-EC1A484F67EA}" presName="txShp" presStyleLbl="node1" presStyleIdx="3" presStyleCnt="7" custScaleY="418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53C8F-63EB-4DE5-A9BE-DDD05175F3BE}" type="pres">
      <dgm:prSet presAssocID="{56DBC8A9-6BAA-4454-91C5-9104F1EFE6CE}" presName="spacing" presStyleCnt="0"/>
      <dgm:spPr/>
    </dgm:pt>
    <dgm:pt modelId="{9DE31A60-2BEF-4048-923E-05936D5DA54B}" type="pres">
      <dgm:prSet presAssocID="{48AFA845-BE5E-489E-9C33-03436D5AA0ED}" presName="composite" presStyleCnt="0"/>
      <dgm:spPr/>
    </dgm:pt>
    <dgm:pt modelId="{4D57D185-8296-4D78-8A49-5CE77C3F07CE}" type="pres">
      <dgm:prSet presAssocID="{48AFA845-BE5E-489E-9C33-03436D5AA0ED}" presName="imgShp" presStyleLbl="fgImgPlace1" presStyleIdx="4" presStyleCnt="7" custScaleX="209926" custScaleY="233697" custLinFactX="-100000" custLinFactNeighborX="-141194" custLinFactNeighborY="-2482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DCD3DF5-BCB4-4607-93BA-6AE22A501158}" type="pres">
      <dgm:prSet presAssocID="{48AFA845-BE5E-489E-9C33-03436D5AA0ED}" presName="txShp" presStyleLbl="node1" presStyleIdx="4" presStyleCnt="7" custScaleY="459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F71C0F-1859-485D-9D95-4CBFA837EF76}" type="pres">
      <dgm:prSet presAssocID="{0E1CD2FF-3996-4A39-867D-96D259C39F53}" presName="spacing" presStyleCnt="0"/>
      <dgm:spPr/>
    </dgm:pt>
    <dgm:pt modelId="{9F207F98-41E3-4908-868B-80213CBBAC84}" type="pres">
      <dgm:prSet presAssocID="{0CDAA46B-521F-4D5A-A707-8AE551134794}" presName="composite" presStyleCnt="0"/>
      <dgm:spPr/>
    </dgm:pt>
    <dgm:pt modelId="{9202A763-B19A-47B3-B7FA-4ECF170B2F7E}" type="pres">
      <dgm:prSet presAssocID="{0CDAA46B-521F-4D5A-A707-8AE551134794}" presName="imgShp" presStyleLbl="fgImgPlace1" presStyleIdx="5" presStyleCnt="7" custScaleX="267253" custScaleY="240024" custLinFactX="-100000" custLinFactNeighborX="-131012" custLinFactNeighborY="-1571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FB8B16BB-43BE-4414-83D6-AF3001F43F0B}" type="pres">
      <dgm:prSet presAssocID="{0CDAA46B-521F-4D5A-A707-8AE551134794}" presName="txShp" presStyleLbl="node1" presStyleIdx="5" presStyleCnt="7" custScaleY="421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FACB13-947C-401F-B9C8-E3CA21483F60}" type="pres">
      <dgm:prSet presAssocID="{FE5D67AE-4DB7-4CD7-94C5-FDBEB4171447}" presName="spacing" presStyleCnt="0"/>
      <dgm:spPr/>
    </dgm:pt>
    <dgm:pt modelId="{0D6C8BC9-CA66-4261-BA57-95836696898F}" type="pres">
      <dgm:prSet presAssocID="{F179CA52-B5D4-491E-A3E4-2E5CE8044882}" presName="composite" presStyleCnt="0"/>
      <dgm:spPr/>
    </dgm:pt>
    <dgm:pt modelId="{11B0CAA7-B206-4017-B8EC-3C7AC709190A}" type="pres">
      <dgm:prSet presAssocID="{F179CA52-B5D4-491E-A3E4-2E5CE8044882}" presName="imgShp" presStyleLbl="fgImgPlace1" presStyleIdx="6" presStyleCnt="7" custScaleX="275520" custScaleY="236873" custLinFactX="-100000" custLinFactNeighborX="-143885" custLinFactNeighborY="-462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A4ED0C71-E6E8-4ED0-85D4-EE5D7B711E13}" type="pres">
      <dgm:prSet presAssocID="{F179CA52-B5D4-491E-A3E4-2E5CE8044882}" presName="txShp" presStyleLbl="node1" presStyleIdx="6" presStyleCnt="7" custScaleY="48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905F41-7696-48C3-B0C7-D234FC7F565D}" srcId="{0B8E3838-F812-4C0E-A326-0D73AA283299}" destId="{60D9E531-98DD-4B87-AB2F-E2D10452DEBE}" srcOrd="0" destOrd="0" parTransId="{7561560E-83FF-4C11-8565-8E0D27A111BC}" sibTransId="{FFF664ED-16C4-4EB9-A447-45C8D3873C21}"/>
    <dgm:cxn modelId="{9283D1D1-A68C-4D17-9ECC-9FCBFC978A8D}" type="presOf" srcId="{0B8E3838-F812-4C0E-A326-0D73AA283299}" destId="{E0D835C2-FCE5-4B3C-A70C-720521A904B2}" srcOrd="0" destOrd="0" presId="urn:microsoft.com/office/officeart/2005/8/layout/vList3"/>
    <dgm:cxn modelId="{442DB22A-4CFE-4E14-8535-14A5B8037514}" srcId="{0B8E3838-F812-4C0E-A326-0D73AA283299}" destId="{C39515EB-F593-495D-9A17-617E1C173CA2}" srcOrd="1" destOrd="0" parTransId="{31827186-08F9-495D-9EA1-FE9E6C7BE374}" sibTransId="{116562C4-2E0C-4FAF-9DAF-15EA5369D10B}"/>
    <dgm:cxn modelId="{4859471E-5AFA-41F7-B5AD-9CF78A7E44A4}" type="presOf" srcId="{60D9E531-98DD-4B87-AB2F-E2D10452DEBE}" destId="{422F102D-F038-45EE-B824-AA59D82F683C}" srcOrd="0" destOrd="0" presId="urn:microsoft.com/office/officeart/2005/8/layout/vList3"/>
    <dgm:cxn modelId="{A0882535-900A-4571-A795-9A1D8F79417A}" type="presOf" srcId="{0CDAA46B-521F-4D5A-A707-8AE551134794}" destId="{FB8B16BB-43BE-4414-83D6-AF3001F43F0B}" srcOrd="0" destOrd="0" presId="urn:microsoft.com/office/officeart/2005/8/layout/vList3"/>
    <dgm:cxn modelId="{98A4E70D-0240-4888-AEBC-2674C0110A02}" srcId="{0B8E3838-F812-4C0E-A326-0D73AA283299}" destId="{48AFA845-BE5E-489E-9C33-03436D5AA0ED}" srcOrd="4" destOrd="0" parTransId="{8139254A-4417-4589-BE43-EB690CEE540C}" sibTransId="{0E1CD2FF-3996-4A39-867D-96D259C39F53}"/>
    <dgm:cxn modelId="{4167E473-BC25-440B-93A2-3BA4E3470B06}" type="presOf" srcId="{C39515EB-F593-495D-9A17-617E1C173CA2}" destId="{D0EC27D5-03CD-4344-A6A1-013DAB099DEE}" srcOrd="0" destOrd="0" presId="urn:microsoft.com/office/officeart/2005/8/layout/vList3"/>
    <dgm:cxn modelId="{8B53A189-C9D3-48D1-A502-E5A7B95BF341}" type="presOf" srcId="{48AFA845-BE5E-489E-9C33-03436D5AA0ED}" destId="{DDCD3DF5-BCB4-4607-93BA-6AE22A501158}" srcOrd="0" destOrd="0" presId="urn:microsoft.com/office/officeart/2005/8/layout/vList3"/>
    <dgm:cxn modelId="{5B6BE02D-FAC6-4DDE-B43C-2315942449E7}" srcId="{0B8E3838-F812-4C0E-A326-0D73AA283299}" destId="{0CDAA46B-521F-4D5A-A707-8AE551134794}" srcOrd="5" destOrd="0" parTransId="{BDAB26AC-E568-4044-B069-FF324C8C5961}" sibTransId="{FE5D67AE-4DB7-4CD7-94C5-FDBEB4171447}"/>
    <dgm:cxn modelId="{39D2D825-DF31-4568-BE95-5BAA990293B1}" type="presOf" srcId="{F179CA52-B5D4-491E-A3E4-2E5CE8044882}" destId="{A4ED0C71-E6E8-4ED0-85D4-EE5D7B711E13}" srcOrd="0" destOrd="0" presId="urn:microsoft.com/office/officeart/2005/8/layout/vList3"/>
    <dgm:cxn modelId="{5465A1C3-FAE9-44D4-B44B-6B2CADBCE71D}" srcId="{0B8E3838-F812-4C0E-A326-0D73AA283299}" destId="{F179CA52-B5D4-491E-A3E4-2E5CE8044882}" srcOrd="6" destOrd="0" parTransId="{AA362F0D-9413-40BB-B1A8-236B943CA9E2}" sibTransId="{121D5AC6-C4C0-40CD-91A3-D1B11044C953}"/>
    <dgm:cxn modelId="{99244BEA-7CC4-462F-956C-A8999E58F4E2}" type="presOf" srcId="{6F9E33FD-CB1F-4DC5-822C-EC1A484F67EA}" destId="{AB677FB2-47D1-4470-9FE1-AFCEC2A2F7D7}" srcOrd="0" destOrd="0" presId="urn:microsoft.com/office/officeart/2005/8/layout/vList3"/>
    <dgm:cxn modelId="{34AD5B9D-AF8C-43D7-9752-C715E726DAFC}" srcId="{0B8E3838-F812-4C0E-A326-0D73AA283299}" destId="{6F9E33FD-CB1F-4DC5-822C-EC1A484F67EA}" srcOrd="3" destOrd="0" parTransId="{3B8F8168-C89B-41A6-A751-7AF6D2368F39}" sibTransId="{56DBC8A9-6BAA-4454-91C5-9104F1EFE6CE}"/>
    <dgm:cxn modelId="{2B37E1B5-6232-445C-BD40-2E35A0A1AB4A}" type="presOf" srcId="{BCA4B285-9784-4462-BFA5-86000AC0F238}" destId="{F22B59EA-FFA4-4AB4-A1B4-41178256475F}" srcOrd="0" destOrd="0" presId="urn:microsoft.com/office/officeart/2005/8/layout/vList3"/>
    <dgm:cxn modelId="{E44D97B5-31BB-4A30-9E5E-D4C749BF70CA}" srcId="{0B8E3838-F812-4C0E-A326-0D73AA283299}" destId="{BCA4B285-9784-4462-BFA5-86000AC0F238}" srcOrd="2" destOrd="0" parTransId="{EF159218-ACF6-4FF1-942B-349F7824D4C4}" sibTransId="{EE79A14D-1F9C-4D09-8276-0FAAC700F5AC}"/>
    <dgm:cxn modelId="{B48DB871-1683-4DA1-91C1-24A995727B7F}" type="presParOf" srcId="{E0D835C2-FCE5-4B3C-A70C-720521A904B2}" destId="{C5F5E673-739B-4D37-942C-D6D91E98A7FD}" srcOrd="0" destOrd="0" presId="urn:microsoft.com/office/officeart/2005/8/layout/vList3"/>
    <dgm:cxn modelId="{696211EA-3AE7-4461-A6C9-50BFA4142947}" type="presParOf" srcId="{C5F5E673-739B-4D37-942C-D6D91E98A7FD}" destId="{BCE44B31-D24B-4425-9E4A-F5CBC5ABF909}" srcOrd="0" destOrd="0" presId="urn:microsoft.com/office/officeart/2005/8/layout/vList3"/>
    <dgm:cxn modelId="{333B987F-2525-4D45-BD04-827257C65E2A}" type="presParOf" srcId="{C5F5E673-739B-4D37-942C-D6D91E98A7FD}" destId="{422F102D-F038-45EE-B824-AA59D82F683C}" srcOrd="1" destOrd="0" presId="urn:microsoft.com/office/officeart/2005/8/layout/vList3"/>
    <dgm:cxn modelId="{236A7558-4BF1-4BF4-8654-95A2527999B1}" type="presParOf" srcId="{E0D835C2-FCE5-4B3C-A70C-720521A904B2}" destId="{CF93D33A-9D39-4D4E-86AB-4DD05A4E416E}" srcOrd="1" destOrd="0" presId="urn:microsoft.com/office/officeart/2005/8/layout/vList3"/>
    <dgm:cxn modelId="{40A01471-2E46-4008-9B25-99BC143D09B1}" type="presParOf" srcId="{E0D835C2-FCE5-4B3C-A70C-720521A904B2}" destId="{F5D7E665-40D1-447E-8FBF-2CEEAA41C4A6}" srcOrd="2" destOrd="0" presId="urn:microsoft.com/office/officeart/2005/8/layout/vList3"/>
    <dgm:cxn modelId="{A0F9317D-B99A-4731-8DF0-20709A11AC19}" type="presParOf" srcId="{F5D7E665-40D1-447E-8FBF-2CEEAA41C4A6}" destId="{884E4D86-0892-4DF7-824B-12E573940300}" srcOrd="0" destOrd="0" presId="urn:microsoft.com/office/officeart/2005/8/layout/vList3"/>
    <dgm:cxn modelId="{AE1B265A-5399-42CD-A44C-2B80A7C8B754}" type="presParOf" srcId="{F5D7E665-40D1-447E-8FBF-2CEEAA41C4A6}" destId="{D0EC27D5-03CD-4344-A6A1-013DAB099DEE}" srcOrd="1" destOrd="0" presId="urn:microsoft.com/office/officeart/2005/8/layout/vList3"/>
    <dgm:cxn modelId="{6E3A864B-F9CC-4D79-A076-AA4D96EB6077}" type="presParOf" srcId="{E0D835C2-FCE5-4B3C-A70C-720521A904B2}" destId="{8F95D54A-5754-49C9-A748-961846391C49}" srcOrd="3" destOrd="0" presId="urn:microsoft.com/office/officeart/2005/8/layout/vList3"/>
    <dgm:cxn modelId="{B228345B-EB50-49C4-8ECA-0A8CFA774188}" type="presParOf" srcId="{E0D835C2-FCE5-4B3C-A70C-720521A904B2}" destId="{156E781F-B489-437E-8C80-7D3EFE19C7F2}" srcOrd="4" destOrd="0" presId="urn:microsoft.com/office/officeart/2005/8/layout/vList3"/>
    <dgm:cxn modelId="{369A651F-85B1-4EC8-9312-42F14DBC6899}" type="presParOf" srcId="{156E781F-B489-437E-8C80-7D3EFE19C7F2}" destId="{5318D3FF-67B3-4E3D-941C-2CA8010B2380}" srcOrd="0" destOrd="0" presId="urn:microsoft.com/office/officeart/2005/8/layout/vList3"/>
    <dgm:cxn modelId="{9AA35B0E-C3C6-4148-BB47-C5D0973D53DB}" type="presParOf" srcId="{156E781F-B489-437E-8C80-7D3EFE19C7F2}" destId="{F22B59EA-FFA4-4AB4-A1B4-41178256475F}" srcOrd="1" destOrd="0" presId="urn:microsoft.com/office/officeart/2005/8/layout/vList3"/>
    <dgm:cxn modelId="{1812844E-2D6A-4549-BEB7-BCA4FEFA8536}" type="presParOf" srcId="{E0D835C2-FCE5-4B3C-A70C-720521A904B2}" destId="{1FC43D3B-5EC9-405A-883F-D11910A17359}" srcOrd="5" destOrd="0" presId="urn:microsoft.com/office/officeart/2005/8/layout/vList3"/>
    <dgm:cxn modelId="{48E40324-890B-4756-B731-7EC5F372872F}" type="presParOf" srcId="{E0D835C2-FCE5-4B3C-A70C-720521A904B2}" destId="{CBEB85AB-DC63-44B1-B435-5BFC4A491788}" srcOrd="6" destOrd="0" presId="urn:microsoft.com/office/officeart/2005/8/layout/vList3"/>
    <dgm:cxn modelId="{3F88B330-BEB9-40D1-B65B-AE0A81F25C01}" type="presParOf" srcId="{CBEB85AB-DC63-44B1-B435-5BFC4A491788}" destId="{F62F0A5F-0682-4E6E-8B9A-685C2C8222B1}" srcOrd="0" destOrd="0" presId="urn:microsoft.com/office/officeart/2005/8/layout/vList3"/>
    <dgm:cxn modelId="{93CADA9B-2D71-4A8C-80EE-5B405B557708}" type="presParOf" srcId="{CBEB85AB-DC63-44B1-B435-5BFC4A491788}" destId="{AB677FB2-47D1-4470-9FE1-AFCEC2A2F7D7}" srcOrd="1" destOrd="0" presId="urn:microsoft.com/office/officeart/2005/8/layout/vList3"/>
    <dgm:cxn modelId="{7DE2BEE1-770C-4731-AF07-8C6F809303EA}" type="presParOf" srcId="{E0D835C2-FCE5-4B3C-A70C-720521A904B2}" destId="{AE753C8F-63EB-4DE5-A9BE-DDD05175F3BE}" srcOrd="7" destOrd="0" presId="urn:microsoft.com/office/officeart/2005/8/layout/vList3"/>
    <dgm:cxn modelId="{A4E8AD0E-1172-4012-846D-F4A15B4F1CBB}" type="presParOf" srcId="{E0D835C2-FCE5-4B3C-A70C-720521A904B2}" destId="{9DE31A60-2BEF-4048-923E-05936D5DA54B}" srcOrd="8" destOrd="0" presId="urn:microsoft.com/office/officeart/2005/8/layout/vList3"/>
    <dgm:cxn modelId="{B068CE09-9675-4763-9796-62033A04629F}" type="presParOf" srcId="{9DE31A60-2BEF-4048-923E-05936D5DA54B}" destId="{4D57D185-8296-4D78-8A49-5CE77C3F07CE}" srcOrd="0" destOrd="0" presId="urn:microsoft.com/office/officeart/2005/8/layout/vList3"/>
    <dgm:cxn modelId="{02E71EB1-C6C0-4740-909D-EB940291D245}" type="presParOf" srcId="{9DE31A60-2BEF-4048-923E-05936D5DA54B}" destId="{DDCD3DF5-BCB4-4607-93BA-6AE22A501158}" srcOrd="1" destOrd="0" presId="urn:microsoft.com/office/officeart/2005/8/layout/vList3"/>
    <dgm:cxn modelId="{8CD41F59-C846-43A6-B379-778E3CA8A44A}" type="presParOf" srcId="{E0D835C2-FCE5-4B3C-A70C-720521A904B2}" destId="{40F71C0F-1859-485D-9D95-4CBFA837EF76}" srcOrd="9" destOrd="0" presId="urn:microsoft.com/office/officeart/2005/8/layout/vList3"/>
    <dgm:cxn modelId="{0691EA08-4D86-4A5A-A6E2-3B2EF0F6475F}" type="presParOf" srcId="{E0D835C2-FCE5-4B3C-A70C-720521A904B2}" destId="{9F207F98-41E3-4908-868B-80213CBBAC84}" srcOrd="10" destOrd="0" presId="urn:microsoft.com/office/officeart/2005/8/layout/vList3"/>
    <dgm:cxn modelId="{D3E4EDF5-9DE1-4D45-90CB-7AE86F04B38D}" type="presParOf" srcId="{9F207F98-41E3-4908-868B-80213CBBAC84}" destId="{9202A763-B19A-47B3-B7FA-4ECF170B2F7E}" srcOrd="0" destOrd="0" presId="urn:microsoft.com/office/officeart/2005/8/layout/vList3"/>
    <dgm:cxn modelId="{5350EECF-544F-4695-A783-2EDC2DF87D33}" type="presParOf" srcId="{9F207F98-41E3-4908-868B-80213CBBAC84}" destId="{FB8B16BB-43BE-4414-83D6-AF3001F43F0B}" srcOrd="1" destOrd="0" presId="urn:microsoft.com/office/officeart/2005/8/layout/vList3"/>
    <dgm:cxn modelId="{5B4652AB-E59F-41E8-9E9A-5701767515F3}" type="presParOf" srcId="{E0D835C2-FCE5-4B3C-A70C-720521A904B2}" destId="{48FACB13-947C-401F-B9C8-E3CA21483F60}" srcOrd="11" destOrd="0" presId="urn:microsoft.com/office/officeart/2005/8/layout/vList3"/>
    <dgm:cxn modelId="{45CA8F57-24B8-498C-B7D5-98A777ED26D9}" type="presParOf" srcId="{E0D835C2-FCE5-4B3C-A70C-720521A904B2}" destId="{0D6C8BC9-CA66-4261-BA57-95836696898F}" srcOrd="12" destOrd="0" presId="urn:microsoft.com/office/officeart/2005/8/layout/vList3"/>
    <dgm:cxn modelId="{E95DDC50-8CF7-42E8-ABCC-859A5F1499D9}" type="presParOf" srcId="{0D6C8BC9-CA66-4261-BA57-95836696898F}" destId="{11B0CAA7-B206-4017-B8EC-3C7AC709190A}" srcOrd="0" destOrd="0" presId="urn:microsoft.com/office/officeart/2005/8/layout/vList3"/>
    <dgm:cxn modelId="{9C434AC2-9BF3-4F93-8210-04E4435A4178}" type="presParOf" srcId="{0D6C8BC9-CA66-4261-BA57-95836696898F}" destId="{A4ED0C71-E6E8-4ED0-85D4-EE5D7B711E1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FBA051-D62E-499B-8E34-9D90859BF70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49AE7EE-B39F-44EF-8C7E-9523B4205559}">
      <dgm:prSet phldrT="[Текст]" custT="1"/>
      <dgm:spPr>
        <a:solidFill>
          <a:srgbClr val="513779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 smtClean="0"/>
            <a:t>Администрация города Челябинска</a:t>
          </a:r>
          <a:endParaRPr lang="ru-RU" sz="2000" dirty="0"/>
        </a:p>
      </dgm:t>
    </dgm:pt>
    <dgm:pt modelId="{68B1C84B-D301-411C-AD7A-729ABD481C35}" type="parTrans" cxnId="{99CDEDF8-E9A0-408C-9094-5F6303DAB6F8}">
      <dgm:prSet/>
      <dgm:spPr/>
      <dgm:t>
        <a:bodyPr/>
        <a:lstStyle/>
        <a:p>
          <a:endParaRPr lang="ru-RU"/>
        </a:p>
      </dgm:t>
    </dgm:pt>
    <dgm:pt modelId="{CF10DE61-11F1-433F-BC5A-5AB78B00B8D0}" type="sibTrans" cxnId="{99CDEDF8-E9A0-408C-9094-5F6303DAB6F8}">
      <dgm:prSet/>
      <dgm:spPr/>
      <dgm:t>
        <a:bodyPr/>
        <a:lstStyle/>
        <a:p>
          <a:endParaRPr lang="ru-RU"/>
        </a:p>
      </dgm:t>
    </dgm:pt>
    <dgm:pt modelId="{4F199006-9A52-4B15-BF55-F30A170533BA}">
      <dgm:prSet phldrT="[Текст]" custT="1"/>
      <dgm:spPr>
        <a:solidFill>
          <a:srgbClr val="513779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 smtClean="0"/>
            <a:t>Краудфандинг</a:t>
          </a:r>
          <a:endParaRPr lang="ru-RU" sz="2000" dirty="0"/>
        </a:p>
      </dgm:t>
    </dgm:pt>
    <dgm:pt modelId="{F16461B0-2B5A-46DD-94DE-FC4ECA08EE40}" type="parTrans" cxnId="{8DDA6277-1370-4640-9589-51AF79A634CE}">
      <dgm:prSet/>
      <dgm:spPr/>
      <dgm:t>
        <a:bodyPr/>
        <a:lstStyle/>
        <a:p>
          <a:endParaRPr lang="ru-RU"/>
        </a:p>
      </dgm:t>
    </dgm:pt>
    <dgm:pt modelId="{FD190D22-2544-49EE-A9A9-9D25ACA669FC}" type="sibTrans" cxnId="{8DDA6277-1370-4640-9589-51AF79A634CE}">
      <dgm:prSet/>
      <dgm:spPr/>
      <dgm:t>
        <a:bodyPr/>
        <a:lstStyle/>
        <a:p>
          <a:endParaRPr lang="ru-RU"/>
        </a:p>
      </dgm:t>
    </dgm:pt>
    <dgm:pt modelId="{6701D669-E249-480F-80ED-491207FDE9B2}" type="pres">
      <dgm:prSet presAssocID="{B5FBA051-D62E-499B-8E34-9D90859BF70A}" presName="linearFlow" presStyleCnt="0">
        <dgm:presLayoutVars>
          <dgm:dir/>
          <dgm:resizeHandles val="exact"/>
        </dgm:presLayoutVars>
      </dgm:prSet>
      <dgm:spPr/>
    </dgm:pt>
    <dgm:pt modelId="{52CF3B7A-3BCB-4F71-905F-68B99DB1C669}" type="pres">
      <dgm:prSet presAssocID="{C49AE7EE-B39F-44EF-8C7E-9523B4205559}" presName="composite" presStyleCnt="0"/>
      <dgm:spPr/>
    </dgm:pt>
    <dgm:pt modelId="{671D8346-373D-43B0-9B64-3EB57701C6DB}" type="pres">
      <dgm:prSet presAssocID="{C49AE7EE-B39F-44EF-8C7E-9523B4205559}" presName="imgShp" presStyleLbl="fgImgPlace1" presStyleIdx="0" presStyleCnt="2"/>
      <dgm:spPr>
        <a:solidFill>
          <a:schemeClr val="bg2">
            <a:lumMod val="90000"/>
          </a:schemeClr>
        </a:solidFill>
        <a:ln>
          <a:solidFill>
            <a:schemeClr val="tx1"/>
          </a:solidFill>
        </a:ln>
      </dgm:spPr>
    </dgm:pt>
    <dgm:pt modelId="{2FDD010D-E5DE-4E64-9F01-5A14F779A7E8}" type="pres">
      <dgm:prSet presAssocID="{C49AE7EE-B39F-44EF-8C7E-9523B420555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7347B-DF32-48B3-8D6E-457D1BC87A04}" type="pres">
      <dgm:prSet presAssocID="{CF10DE61-11F1-433F-BC5A-5AB78B00B8D0}" presName="spacing" presStyleCnt="0"/>
      <dgm:spPr/>
    </dgm:pt>
    <dgm:pt modelId="{9FB0CE96-45AC-40EC-B0CE-DB785E0B9757}" type="pres">
      <dgm:prSet presAssocID="{4F199006-9A52-4B15-BF55-F30A170533BA}" presName="composite" presStyleCnt="0"/>
      <dgm:spPr/>
    </dgm:pt>
    <dgm:pt modelId="{A4B2CEF8-A2FD-44F4-93D3-EA5B96470251}" type="pres">
      <dgm:prSet presAssocID="{4F199006-9A52-4B15-BF55-F30A170533BA}" presName="imgShp" presStyleLbl="fgImgPlace1" presStyleIdx="1" presStyleCnt="2"/>
      <dgm:spPr>
        <a:solidFill>
          <a:schemeClr val="bg2">
            <a:lumMod val="90000"/>
          </a:schemeClr>
        </a:solidFill>
        <a:ln>
          <a:solidFill>
            <a:schemeClr val="tx1"/>
          </a:solidFill>
        </a:ln>
      </dgm:spPr>
    </dgm:pt>
    <dgm:pt modelId="{93133163-F98D-42CB-B960-3474A206C555}" type="pres">
      <dgm:prSet presAssocID="{4F199006-9A52-4B15-BF55-F30A170533BA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EDFE87-B24A-42A7-AD1B-374B10760BA6}" type="presOf" srcId="{C49AE7EE-B39F-44EF-8C7E-9523B4205559}" destId="{2FDD010D-E5DE-4E64-9F01-5A14F779A7E8}" srcOrd="0" destOrd="0" presId="urn:microsoft.com/office/officeart/2005/8/layout/vList3"/>
    <dgm:cxn modelId="{8DDA6277-1370-4640-9589-51AF79A634CE}" srcId="{B5FBA051-D62E-499B-8E34-9D90859BF70A}" destId="{4F199006-9A52-4B15-BF55-F30A170533BA}" srcOrd="1" destOrd="0" parTransId="{F16461B0-2B5A-46DD-94DE-FC4ECA08EE40}" sibTransId="{FD190D22-2544-49EE-A9A9-9D25ACA669FC}"/>
    <dgm:cxn modelId="{92FBD459-9936-4D0D-AAE5-50F53BFBA5CA}" type="presOf" srcId="{4F199006-9A52-4B15-BF55-F30A170533BA}" destId="{93133163-F98D-42CB-B960-3474A206C555}" srcOrd="0" destOrd="0" presId="urn:microsoft.com/office/officeart/2005/8/layout/vList3"/>
    <dgm:cxn modelId="{ADE1F245-24FD-46F6-9D0D-610D237087D7}" type="presOf" srcId="{B5FBA051-D62E-499B-8E34-9D90859BF70A}" destId="{6701D669-E249-480F-80ED-491207FDE9B2}" srcOrd="0" destOrd="0" presId="urn:microsoft.com/office/officeart/2005/8/layout/vList3"/>
    <dgm:cxn modelId="{99CDEDF8-E9A0-408C-9094-5F6303DAB6F8}" srcId="{B5FBA051-D62E-499B-8E34-9D90859BF70A}" destId="{C49AE7EE-B39F-44EF-8C7E-9523B4205559}" srcOrd="0" destOrd="0" parTransId="{68B1C84B-D301-411C-AD7A-729ABD481C35}" sibTransId="{CF10DE61-11F1-433F-BC5A-5AB78B00B8D0}"/>
    <dgm:cxn modelId="{755181F1-6EFE-4EBD-8EA6-B132F1961CA2}" type="presParOf" srcId="{6701D669-E249-480F-80ED-491207FDE9B2}" destId="{52CF3B7A-3BCB-4F71-905F-68B99DB1C669}" srcOrd="0" destOrd="0" presId="urn:microsoft.com/office/officeart/2005/8/layout/vList3"/>
    <dgm:cxn modelId="{2EA88591-BF0B-46C7-A8AF-D1B5C63E96C6}" type="presParOf" srcId="{52CF3B7A-3BCB-4F71-905F-68B99DB1C669}" destId="{671D8346-373D-43B0-9B64-3EB57701C6DB}" srcOrd="0" destOrd="0" presId="urn:microsoft.com/office/officeart/2005/8/layout/vList3"/>
    <dgm:cxn modelId="{354F005E-EF95-43EC-AFF1-94B4708FBF15}" type="presParOf" srcId="{52CF3B7A-3BCB-4F71-905F-68B99DB1C669}" destId="{2FDD010D-E5DE-4E64-9F01-5A14F779A7E8}" srcOrd="1" destOrd="0" presId="urn:microsoft.com/office/officeart/2005/8/layout/vList3"/>
    <dgm:cxn modelId="{4288B0D7-7F3F-48CF-971C-24E19D1334A1}" type="presParOf" srcId="{6701D669-E249-480F-80ED-491207FDE9B2}" destId="{A617347B-DF32-48B3-8D6E-457D1BC87A04}" srcOrd="1" destOrd="0" presId="urn:microsoft.com/office/officeart/2005/8/layout/vList3"/>
    <dgm:cxn modelId="{813646B5-8370-45B6-9BD7-53D93BE4FB92}" type="presParOf" srcId="{6701D669-E249-480F-80ED-491207FDE9B2}" destId="{9FB0CE96-45AC-40EC-B0CE-DB785E0B9757}" srcOrd="2" destOrd="0" presId="urn:microsoft.com/office/officeart/2005/8/layout/vList3"/>
    <dgm:cxn modelId="{8DCE091C-AB80-4710-BC5A-34697D195BBF}" type="presParOf" srcId="{9FB0CE96-45AC-40EC-B0CE-DB785E0B9757}" destId="{A4B2CEF8-A2FD-44F4-93D3-EA5B96470251}" srcOrd="0" destOrd="0" presId="urn:microsoft.com/office/officeart/2005/8/layout/vList3"/>
    <dgm:cxn modelId="{B45CF2AA-EC31-43DB-84E3-A76C8FA7FE7F}" type="presParOf" srcId="{9FB0CE96-45AC-40EC-B0CE-DB785E0B9757}" destId="{93133163-F98D-42CB-B960-3474A206C55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0B207D-70FB-4191-B694-FFC63CB539A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052F8E39-1044-4A7E-98E1-CCF74B40E89F}">
      <dgm:prSet phldrT="[Текст]" custT="1"/>
      <dgm:spPr>
        <a:solidFill>
          <a:schemeClr val="bg2"/>
        </a:solidFill>
        <a:ln>
          <a:solidFill>
            <a:srgbClr val="230A59"/>
          </a:solidFill>
        </a:ln>
      </dgm:spPr>
      <dgm:t>
        <a:bodyPr/>
        <a:lstStyle/>
        <a:p>
          <a:r>
            <a:rPr lang="ru-RU" sz="2000" dirty="0" smtClean="0">
              <a:solidFill>
                <a:srgbClr val="230A59"/>
              </a:solidFill>
            </a:rPr>
            <a:t>Высокая мера риска</a:t>
          </a:r>
          <a:endParaRPr lang="ru-RU" sz="2000" dirty="0">
            <a:solidFill>
              <a:srgbClr val="230A59"/>
            </a:solidFill>
          </a:endParaRPr>
        </a:p>
      </dgm:t>
    </dgm:pt>
    <dgm:pt modelId="{EA282668-C25C-4870-9197-6F50C4E2D26C}" type="parTrans" cxnId="{09EC5626-0A1D-45F2-A634-66F5F95B91F0}">
      <dgm:prSet/>
      <dgm:spPr/>
      <dgm:t>
        <a:bodyPr/>
        <a:lstStyle/>
        <a:p>
          <a:endParaRPr lang="ru-RU"/>
        </a:p>
      </dgm:t>
    </dgm:pt>
    <dgm:pt modelId="{AB694242-1DAB-4C25-9C50-EF10ED42FA0F}" type="sibTrans" cxnId="{09EC5626-0A1D-45F2-A634-66F5F95B91F0}">
      <dgm:prSet/>
      <dgm:spPr/>
      <dgm:t>
        <a:bodyPr/>
        <a:lstStyle/>
        <a:p>
          <a:endParaRPr lang="ru-RU"/>
        </a:p>
      </dgm:t>
    </dgm:pt>
    <dgm:pt modelId="{A9924E22-93FE-4E7D-8500-15C6A4D7E1F0}">
      <dgm:prSet phldrT="[Текст]" custT="1"/>
      <dgm:spPr>
        <a:solidFill>
          <a:schemeClr val="bg2"/>
        </a:solidFill>
        <a:ln>
          <a:solidFill>
            <a:srgbClr val="230A59"/>
          </a:solidFill>
        </a:ln>
      </dgm:spPr>
      <dgm:t>
        <a:bodyPr/>
        <a:lstStyle/>
        <a:p>
          <a:r>
            <a:rPr lang="ru-RU" sz="2000" dirty="0" smtClean="0">
              <a:solidFill>
                <a:srgbClr val="230A59"/>
              </a:solidFill>
            </a:rPr>
            <a:t>Средняя мера риска</a:t>
          </a:r>
          <a:endParaRPr lang="ru-RU" sz="2000" dirty="0">
            <a:solidFill>
              <a:srgbClr val="230A59"/>
            </a:solidFill>
          </a:endParaRPr>
        </a:p>
      </dgm:t>
    </dgm:pt>
    <dgm:pt modelId="{09B232E9-5168-4EFB-9F1F-178D28036C86}" type="parTrans" cxnId="{D14F784A-5382-4AB6-8FDA-2C9C29D5CBC4}">
      <dgm:prSet/>
      <dgm:spPr/>
      <dgm:t>
        <a:bodyPr/>
        <a:lstStyle/>
        <a:p>
          <a:endParaRPr lang="ru-RU"/>
        </a:p>
      </dgm:t>
    </dgm:pt>
    <dgm:pt modelId="{1AE9E768-5012-4D6E-8AB8-28582D9F8EAD}" type="sibTrans" cxnId="{D14F784A-5382-4AB6-8FDA-2C9C29D5CBC4}">
      <dgm:prSet/>
      <dgm:spPr/>
      <dgm:t>
        <a:bodyPr/>
        <a:lstStyle/>
        <a:p>
          <a:endParaRPr lang="ru-RU"/>
        </a:p>
      </dgm:t>
    </dgm:pt>
    <dgm:pt modelId="{9736D8A3-1EE2-4B97-B2B2-25FBC013C3CA}">
      <dgm:prSet phldrT="[Текст]" custT="1"/>
      <dgm:spPr>
        <a:solidFill>
          <a:schemeClr val="bg2"/>
        </a:solidFill>
        <a:ln>
          <a:solidFill>
            <a:srgbClr val="230A59"/>
          </a:solidFill>
        </a:ln>
      </dgm:spPr>
      <dgm:t>
        <a:bodyPr/>
        <a:lstStyle/>
        <a:p>
          <a:r>
            <a:rPr lang="ru-RU" sz="2000" dirty="0" smtClean="0">
              <a:solidFill>
                <a:srgbClr val="230A59"/>
              </a:solidFill>
            </a:rPr>
            <a:t>Низкая мера риска</a:t>
          </a:r>
          <a:endParaRPr lang="ru-RU" sz="2000" dirty="0">
            <a:solidFill>
              <a:srgbClr val="230A59"/>
            </a:solidFill>
          </a:endParaRPr>
        </a:p>
      </dgm:t>
    </dgm:pt>
    <dgm:pt modelId="{52EB9815-D2CD-4D46-8501-8D19907FDF79}" type="parTrans" cxnId="{8DFD119C-C1CD-4E9E-A9D8-8AE464AB2449}">
      <dgm:prSet/>
      <dgm:spPr/>
      <dgm:t>
        <a:bodyPr/>
        <a:lstStyle/>
        <a:p>
          <a:endParaRPr lang="ru-RU"/>
        </a:p>
      </dgm:t>
    </dgm:pt>
    <dgm:pt modelId="{2204AA7D-5A49-4F0C-811D-01172E9319BD}" type="sibTrans" cxnId="{8DFD119C-C1CD-4E9E-A9D8-8AE464AB2449}">
      <dgm:prSet/>
      <dgm:spPr/>
      <dgm:t>
        <a:bodyPr/>
        <a:lstStyle/>
        <a:p>
          <a:endParaRPr lang="ru-RU"/>
        </a:p>
      </dgm:t>
    </dgm:pt>
    <dgm:pt modelId="{C89B3074-7BD6-4DB2-8BB0-F7080E574D36}" type="pres">
      <dgm:prSet presAssocID="{A90B207D-70FB-4191-B694-FFC63CB539A4}" presName="linearFlow" presStyleCnt="0">
        <dgm:presLayoutVars>
          <dgm:dir/>
          <dgm:resizeHandles val="exact"/>
        </dgm:presLayoutVars>
      </dgm:prSet>
      <dgm:spPr/>
    </dgm:pt>
    <dgm:pt modelId="{794E2A51-B315-405D-A6DE-D17E4B0AC11B}" type="pres">
      <dgm:prSet presAssocID="{052F8E39-1044-4A7E-98E1-CCF74B40E89F}" presName="composite" presStyleCnt="0"/>
      <dgm:spPr/>
    </dgm:pt>
    <dgm:pt modelId="{A1FE87CF-9495-4B2B-BD62-C3B6A011AF40}" type="pres">
      <dgm:prSet presAssocID="{052F8E39-1044-4A7E-98E1-CCF74B40E89F}" presName="imgShp" presStyleLbl="fgImgPlace1" presStyleIdx="0" presStyleCnt="3"/>
      <dgm:spPr>
        <a:solidFill>
          <a:srgbClr val="9359D9"/>
        </a:solidFill>
        <a:ln>
          <a:noFill/>
        </a:ln>
      </dgm:spPr>
    </dgm:pt>
    <dgm:pt modelId="{11EB73D8-6904-4059-9268-4C675F1DD0E3}" type="pres">
      <dgm:prSet presAssocID="{052F8E39-1044-4A7E-98E1-CCF74B40E89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B73E9-5DA9-4121-B630-EF8ABC7A3117}" type="pres">
      <dgm:prSet presAssocID="{AB694242-1DAB-4C25-9C50-EF10ED42FA0F}" presName="spacing" presStyleCnt="0"/>
      <dgm:spPr/>
    </dgm:pt>
    <dgm:pt modelId="{AEB4F88A-9583-4790-A40B-84F0D1F62C03}" type="pres">
      <dgm:prSet presAssocID="{A9924E22-93FE-4E7D-8500-15C6A4D7E1F0}" presName="composite" presStyleCnt="0"/>
      <dgm:spPr/>
    </dgm:pt>
    <dgm:pt modelId="{FD443CE3-A409-4072-8A35-C6B95EAF96BD}" type="pres">
      <dgm:prSet presAssocID="{A9924E22-93FE-4E7D-8500-15C6A4D7E1F0}" presName="imgShp" presStyleLbl="fgImgPlace1" presStyleIdx="1" presStyleCnt="3"/>
      <dgm:spPr>
        <a:solidFill>
          <a:srgbClr val="B292E2"/>
        </a:solidFill>
        <a:ln>
          <a:noFill/>
        </a:ln>
      </dgm:spPr>
    </dgm:pt>
    <dgm:pt modelId="{00FCE97D-3274-4F0E-9F99-E9BAA58DB02A}" type="pres">
      <dgm:prSet presAssocID="{A9924E22-93FE-4E7D-8500-15C6A4D7E1F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72811-1E10-4136-9CFF-AFF4C52F2E11}" type="pres">
      <dgm:prSet presAssocID="{1AE9E768-5012-4D6E-8AB8-28582D9F8EAD}" presName="spacing" presStyleCnt="0"/>
      <dgm:spPr/>
    </dgm:pt>
    <dgm:pt modelId="{EB4F799C-F263-41AB-A27E-F7739A6B8823}" type="pres">
      <dgm:prSet presAssocID="{9736D8A3-1EE2-4B97-B2B2-25FBC013C3CA}" presName="composite" presStyleCnt="0"/>
      <dgm:spPr/>
    </dgm:pt>
    <dgm:pt modelId="{EF7DAB00-7B27-4843-AC15-FAC245558F06}" type="pres">
      <dgm:prSet presAssocID="{9736D8A3-1EE2-4B97-B2B2-25FBC013C3CA}" presName="imgShp" presStyleLbl="fgImgPlace1" presStyleIdx="2" presStyleCnt="3"/>
      <dgm:spPr>
        <a:solidFill>
          <a:srgbClr val="DEBDF1"/>
        </a:solidFill>
      </dgm:spPr>
    </dgm:pt>
    <dgm:pt modelId="{4B97F0A0-587B-41BA-9AE0-72855E013BD9}" type="pres">
      <dgm:prSet presAssocID="{9736D8A3-1EE2-4B97-B2B2-25FBC013C3C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4F784A-5382-4AB6-8FDA-2C9C29D5CBC4}" srcId="{A90B207D-70FB-4191-B694-FFC63CB539A4}" destId="{A9924E22-93FE-4E7D-8500-15C6A4D7E1F0}" srcOrd="1" destOrd="0" parTransId="{09B232E9-5168-4EFB-9F1F-178D28036C86}" sibTransId="{1AE9E768-5012-4D6E-8AB8-28582D9F8EAD}"/>
    <dgm:cxn modelId="{09EC5626-0A1D-45F2-A634-66F5F95B91F0}" srcId="{A90B207D-70FB-4191-B694-FFC63CB539A4}" destId="{052F8E39-1044-4A7E-98E1-CCF74B40E89F}" srcOrd="0" destOrd="0" parTransId="{EA282668-C25C-4870-9197-6F50C4E2D26C}" sibTransId="{AB694242-1DAB-4C25-9C50-EF10ED42FA0F}"/>
    <dgm:cxn modelId="{45333370-6DBF-4A4C-A6DE-F881DBC5ECFF}" type="presOf" srcId="{A9924E22-93FE-4E7D-8500-15C6A4D7E1F0}" destId="{00FCE97D-3274-4F0E-9F99-E9BAA58DB02A}" srcOrd="0" destOrd="0" presId="urn:microsoft.com/office/officeart/2005/8/layout/vList3"/>
    <dgm:cxn modelId="{FE607096-0DD2-4779-96E1-B96903666C5D}" type="presOf" srcId="{9736D8A3-1EE2-4B97-B2B2-25FBC013C3CA}" destId="{4B97F0A0-587B-41BA-9AE0-72855E013BD9}" srcOrd="0" destOrd="0" presId="urn:microsoft.com/office/officeart/2005/8/layout/vList3"/>
    <dgm:cxn modelId="{8DFD119C-C1CD-4E9E-A9D8-8AE464AB2449}" srcId="{A90B207D-70FB-4191-B694-FFC63CB539A4}" destId="{9736D8A3-1EE2-4B97-B2B2-25FBC013C3CA}" srcOrd="2" destOrd="0" parTransId="{52EB9815-D2CD-4D46-8501-8D19907FDF79}" sibTransId="{2204AA7D-5A49-4F0C-811D-01172E9319BD}"/>
    <dgm:cxn modelId="{45B6CE39-A9FB-40A6-B4D3-B031223F7266}" type="presOf" srcId="{052F8E39-1044-4A7E-98E1-CCF74B40E89F}" destId="{11EB73D8-6904-4059-9268-4C675F1DD0E3}" srcOrd="0" destOrd="0" presId="urn:microsoft.com/office/officeart/2005/8/layout/vList3"/>
    <dgm:cxn modelId="{8170A29C-7C46-47DC-9D19-0763DA1AC2B2}" type="presOf" srcId="{A90B207D-70FB-4191-B694-FFC63CB539A4}" destId="{C89B3074-7BD6-4DB2-8BB0-F7080E574D36}" srcOrd="0" destOrd="0" presId="urn:microsoft.com/office/officeart/2005/8/layout/vList3"/>
    <dgm:cxn modelId="{F35841F5-32C5-4451-8022-0CB2D272CFB2}" type="presParOf" srcId="{C89B3074-7BD6-4DB2-8BB0-F7080E574D36}" destId="{794E2A51-B315-405D-A6DE-D17E4B0AC11B}" srcOrd="0" destOrd="0" presId="urn:microsoft.com/office/officeart/2005/8/layout/vList3"/>
    <dgm:cxn modelId="{3BED5D39-161B-4DE1-8329-9435A54C8824}" type="presParOf" srcId="{794E2A51-B315-405D-A6DE-D17E4B0AC11B}" destId="{A1FE87CF-9495-4B2B-BD62-C3B6A011AF40}" srcOrd="0" destOrd="0" presId="urn:microsoft.com/office/officeart/2005/8/layout/vList3"/>
    <dgm:cxn modelId="{BF1FEBE1-B35F-4877-A95A-2E4206A0DB8E}" type="presParOf" srcId="{794E2A51-B315-405D-A6DE-D17E4B0AC11B}" destId="{11EB73D8-6904-4059-9268-4C675F1DD0E3}" srcOrd="1" destOrd="0" presId="urn:microsoft.com/office/officeart/2005/8/layout/vList3"/>
    <dgm:cxn modelId="{64031F4E-F28A-4000-9EE6-A35AD2EDA703}" type="presParOf" srcId="{C89B3074-7BD6-4DB2-8BB0-F7080E574D36}" destId="{73EB73E9-5DA9-4121-B630-EF8ABC7A3117}" srcOrd="1" destOrd="0" presId="urn:microsoft.com/office/officeart/2005/8/layout/vList3"/>
    <dgm:cxn modelId="{354BF656-4538-4B9F-A97D-313FDF13BD53}" type="presParOf" srcId="{C89B3074-7BD6-4DB2-8BB0-F7080E574D36}" destId="{AEB4F88A-9583-4790-A40B-84F0D1F62C03}" srcOrd="2" destOrd="0" presId="urn:microsoft.com/office/officeart/2005/8/layout/vList3"/>
    <dgm:cxn modelId="{8C3BB4AF-BDF1-4E77-BDE7-EF082EC8A4FB}" type="presParOf" srcId="{AEB4F88A-9583-4790-A40B-84F0D1F62C03}" destId="{FD443CE3-A409-4072-8A35-C6B95EAF96BD}" srcOrd="0" destOrd="0" presId="urn:microsoft.com/office/officeart/2005/8/layout/vList3"/>
    <dgm:cxn modelId="{B92176F6-81D0-42BE-BA93-FB5F730510B6}" type="presParOf" srcId="{AEB4F88A-9583-4790-A40B-84F0D1F62C03}" destId="{00FCE97D-3274-4F0E-9F99-E9BAA58DB02A}" srcOrd="1" destOrd="0" presId="urn:microsoft.com/office/officeart/2005/8/layout/vList3"/>
    <dgm:cxn modelId="{C504D314-24F7-4CD9-8410-D0E3CD7F38EB}" type="presParOf" srcId="{C89B3074-7BD6-4DB2-8BB0-F7080E574D36}" destId="{D7072811-1E10-4136-9CFF-AFF4C52F2E11}" srcOrd="3" destOrd="0" presId="urn:microsoft.com/office/officeart/2005/8/layout/vList3"/>
    <dgm:cxn modelId="{A6E71A08-C09D-4B59-B9C8-005C2A9E42BB}" type="presParOf" srcId="{C89B3074-7BD6-4DB2-8BB0-F7080E574D36}" destId="{EB4F799C-F263-41AB-A27E-F7739A6B8823}" srcOrd="4" destOrd="0" presId="urn:microsoft.com/office/officeart/2005/8/layout/vList3"/>
    <dgm:cxn modelId="{0C329E1F-4F5F-476F-8777-78A865C0DD55}" type="presParOf" srcId="{EB4F799C-F263-41AB-A27E-F7739A6B8823}" destId="{EF7DAB00-7B27-4843-AC15-FAC245558F06}" srcOrd="0" destOrd="0" presId="urn:microsoft.com/office/officeart/2005/8/layout/vList3"/>
    <dgm:cxn modelId="{FE12E2EC-00C0-41CE-8DEA-0C33AF4A4DDD}" type="presParOf" srcId="{EB4F799C-F263-41AB-A27E-F7739A6B8823}" destId="{4B97F0A0-587B-41BA-9AE0-72855E013B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DA321-8E8A-474E-B2A4-372114D95AAD}">
      <dsp:nvSpPr>
        <dsp:cNvPr id="0" name=""/>
        <dsp:cNvSpPr/>
      </dsp:nvSpPr>
      <dsp:spPr>
        <a:xfrm>
          <a:off x="447399" y="1322"/>
          <a:ext cx="1187259" cy="712355"/>
        </a:xfrm>
        <a:prstGeom prst="rect">
          <a:avLst/>
        </a:prstGeom>
        <a:solidFill>
          <a:srgbClr val="604784">
            <a:alpha val="9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Жители города и области</a:t>
          </a:r>
          <a:endParaRPr lang="ru-RU" sz="1400" kern="1200" dirty="0"/>
        </a:p>
      </dsp:txBody>
      <dsp:txXfrm>
        <a:off x="447399" y="1322"/>
        <a:ext cx="1187259" cy="712355"/>
      </dsp:txXfrm>
    </dsp:sp>
    <dsp:sp modelId="{7467D7BB-90F6-4570-BAB2-B814E5DC17F4}">
      <dsp:nvSpPr>
        <dsp:cNvPr id="0" name=""/>
        <dsp:cNvSpPr/>
      </dsp:nvSpPr>
      <dsp:spPr>
        <a:xfrm>
          <a:off x="1753384" y="1322"/>
          <a:ext cx="1187259" cy="712355"/>
        </a:xfrm>
        <a:prstGeom prst="rect">
          <a:avLst/>
        </a:prstGeom>
        <a:solidFill>
          <a:srgbClr val="604784">
            <a:alpha val="9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Жители близлежащих регионов</a:t>
          </a:r>
          <a:endParaRPr lang="ru-RU" sz="1400" kern="1200" dirty="0"/>
        </a:p>
      </dsp:txBody>
      <dsp:txXfrm>
        <a:off x="1753384" y="1322"/>
        <a:ext cx="1187259" cy="712355"/>
      </dsp:txXfrm>
    </dsp:sp>
    <dsp:sp modelId="{0F941710-6FFA-4F9B-865A-4AF807C529FC}">
      <dsp:nvSpPr>
        <dsp:cNvPr id="0" name=""/>
        <dsp:cNvSpPr/>
      </dsp:nvSpPr>
      <dsp:spPr>
        <a:xfrm>
          <a:off x="3059370" y="1322"/>
          <a:ext cx="1187259" cy="712355"/>
        </a:xfrm>
        <a:prstGeom prst="rect">
          <a:avLst/>
        </a:prstGeom>
        <a:solidFill>
          <a:srgbClr val="604784">
            <a:alpha val="9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Иностранные студенты</a:t>
          </a:r>
          <a:endParaRPr lang="ru-RU" sz="1400" kern="1200" dirty="0"/>
        </a:p>
      </dsp:txBody>
      <dsp:txXfrm>
        <a:off x="3059370" y="1322"/>
        <a:ext cx="1187259" cy="712355"/>
      </dsp:txXfrm>
    </dsp:sp>
    <dsp:sp modelId="{283D70D9-EF1E-42A1-A918-A20FAB5F2704}">
      <dsp:nvSpPr>
        <dsp:cNvPr id="0" name=""/>
        <dsp:cNvSpPr/>
      </dsp:nvSpPr>
      <dsp:spPr>
        <a:xfrm>
          <a:off x="1100392" y="832403"/>
          <a:ext cx="1187259" cy="712355"/>
        </a:xfrm>
        <a:prstGeom prst="rect">
          <a:avLst/>
        </a:prstGeom>
        <a:solidFill>
          <a:srgbClr val="604784">
            <a:alpha val="9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Туристы из регионов России</a:t>
          </a:r>
          <a:endParaRPr lang="ru-RU" sz="1400" kern="1200" dirty="0"/>
        </a:p>
      </dsp:txBody>
      <dsp:txXfrm>
        <a:off x="1100392" y="832403"/>
        <a:ext cx="1187259" cy="712355"/>
      </dsp:txXfrm>
    </dsp:sp>
    <dsp:sp modelId="{E88193DF-8FC2-4BE8-81B1-4816438734AE}">
      <dsp:nvSpPr>
        <dsp:cNvPr id="0" name=""/>
        <dsp:cNvSpPr/>
      </dsp:nvSpPr>
      <dsp:spPr>
        <a:xfrm>
          <a:off x="2406377" y="832403"/>
          <a:ext cx="1187259" cy="712355"/>
        </a:xfrm>
        <a:prstGeom prst="rect">
          <a:avLst/>
        </a:prstGeom>
        <a:solidFill>
          <a:srgbClr val="604784">
            <a:alpha val="91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Иностранные туристы</a:t>
          </a:r>
          <a:endParaRPr lang="ru-RU" sz="1400" kern="1200" dirty="0"/>
        </a:p>
      </dsp:txBody>
      <dsp:txXfrm>
        <a:off x="2406377" y="832403"/>
        <a:ext cx="1187259" cy="712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F102D-F038-45EE-B824-AA59D82F683C}">
      <dsp:nvSpPr>
        <dsp:cNvPr id="0" name=""/>
        <dsp:cNvSpPr/>
      </dsp:nvSpPr>
      <dsp:spPr>
        <a:xfrm rot="10800000">
          <a:off x="845282" y="1752"/>
          <a:ext cx="2936630" cy="760815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Хронотоп Челябинска</a:t>
          </a:r>
          <a:endParaRPr lang="ru-RU" sz="1800" kern="1200" dirty="0"/>
        </a:p>
      </dsp:txBody>
      <dsp:txXfrm rot="10800000">
        <a:off x="1035486" y="1752"/>
        <a:ext cx="2746426" cy="760815"/>
      </dsp:txXfrm>
    </dsp:sp>
    <dsp:sp modelId="{BCE44B31-D24B-4425-9E4A-F5CBC5ABF909}">
      <dsp:nvSpPr>
        <dsp:cNvPr id="0" name=""/>
        <dsp:cNvSpPr/>
      </dsp:nvSpPr>
      <dsp:spPr>
        <a:xfrm>
          <a:off x="248103" y="136039"/>
          <a:ext cx="422421" cy="4019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C27D5-03CD-4344-A6A1-013DAB099DEE}">
      <dsp:nvSpPr>
        <dsp:cNvPr id="0" name=""/>
        <dsp:cNvSpPr/>
      </dsp:nvSpPr>
      <dsp:spPr>
        <a:xfrm rot="10800000">
          <a:off x="836504" y="810316"/>
          <a:ext cx="2936630" cy="857815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Челябинск в лицах</a:t>
          </a:r>
          <a:endParaRPr lang="ru-RU" sz="1800" kern="1200" dirty="0"/>
        </a:p>
      </dsp:txBody>
      <dsp:txXfrm rot="10800000">
        <a:off x="1050958" y="810316"/>
        <a:ext cx="2722176" cy="857815"/>
      </dsp:txXfrm>
    </dsp:sp>
    <dsp:sp modelId="{884E4D86-0892-4DF7-824B-12E573940300}">
      <dsp:nvSpPr>
        <dsp:cNvPr id="0" name=""/>
        <dsp:cNvSpPr/>
      </dsp:nvSpPr>
      <dsp:spPr>
        <a:xfrm>
          <a:off x="193749" y="971006"/>
          <a:ext cx="519574" cy="44246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B59EA-FFA4-4AB4-A1B4-41178256475F}">
      <dsp:nvSpPr>
        <dsp:cNvPr id="0" name=""/>
        <dsp:cNvSpPr/>
      </dsp:nvSpPr>
      <dsp:spPr>
        <a:xfrm rot="10800000">
          <a:off x="845563" y="1724422"/>
          <a:ext cx="2936630" cy="727881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Облик города</a:t>
          </a:r>
          <a:endParaRPr lang="ru-RU" sz="1800" kern="1200" dirty="0"/>
        </a:p>
      </dsp:txBody>
      <dsp:txXfrm rot="10800000">
        <a:off x="1027533" y="1724422"/>
        <a:ext cx="2754660" cy="727881"/>
      </dsp:txXfrm>
    </dsp:sp>
    <dsp:sp modelId="{5318D3FF-67B3-4E3D-941C-2CA8010B2380}">
      <dsp:nvSpPr>
        <dsp:cNvPr id="0" name=""/>
        <dsp:cNvSpPr/>
      </dsp:nvSpPr>
      <dsp:spPr>
        <a:xfrm>
          <a:off x="241765" y="1934736"/>
          <a:ext cx="423543" cy="3466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FB2-47D1-4470-9FE1-AFCEC2A2F7D7}">
      <dsp:nvSpPr>
        <dsp:cNvPr id="0" name=""/>
        <dsp:cNvSpPr/>
      </dsp:nvSpPr>
      <dsp:spPr>
        <a:xfrm rot="10800000">
          <a:off x="859582" y="2504323"/>
          <a:ext cx="2936630" cy="728860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Челябинск глазами современников</a:t>
          </a:r>
          <a:endParaRPr lang="ru-RU" sz="1800" kern="1200" dirty="0"/>
        </a:p>
      </dsp:txBody>
      <dsp:txXfrm rot="10800000">
        <a:off x="1041797" y="2504323"/>
        <a:ext cx="2754415" cy="728860"/>
      </dsp:txXfrm>
    </dsp:sp>
    <dsp:sp modelId="{F62F0A5F-0682-4E6E-8B9A-685C2C8222B1}">
      <dsp:nvSpPr>
        <dsp:cNvPr id="0" name=""/>
        <dsp:cNvSpPr/>
      </dsp:nvSpPr>
      <dsp:spPr>
        <a:xfrm>
          <a:off x="200245" y="2631117"/>
          <a:ext cx="479618" cy="42409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D3DF5-BCB4-4607-93BA-6AE22A501158}">
      <dsp:nvSpPr>
        <dsp:cNvPr id="0" name=""/>
        <dsp:cNvSpPr/>
      </dsp:nvSpPr>
      <dsp:spPr>
        <a:xfrm rot="10800000">
          <a:off x="831134" y="3285203"/>
          <a:ext cx="2936630" cy="800673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Виртуальная экскурсия по улицам Челябинска</a:t>
          </a:r>
          <a:endParaRPr lang="ru-RU" sz="1800" kern="1200" dirty="0"/>
        </a:p>
      </dsp:txBody>
      <dsp:txXfrm rot="10800000">
        <a:off x="1031302" y="3285203"/>
        <a:ext cx="2736462" cy="800673"/>
      </dsp:txXfrm>
    </dsp:sp>
    <dsp:sp modelId="{4D57D185-8296-4D78-8A49-5CE77C3F07CE}">
      <dsp:nvSpPr>
        <dsp:cNvPr id="0" name=""/>
        <dsp:cNvSpPr/>
      </dsp:nvSpPr>
      <dsp:spPr>
        <a:xfrm>
          <a:off x="227904" y="3438660"/>
          <a:ext cx="365827" cy="40725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8B16BB-43BE-4414-83D6-AF3001F43F0B}">
      <dsp:nvSpPr>
        <dsp:cNvPr id="0" name=""/>
        <dsp:cNvSpPr/>
      </dsp:nvSpPr>
      <dsp:spPr>
        <a:xfrm rot="10800000">
          <a:off x="856109" y="4137896"/>
          <a:ext cx="2936630" cy="734331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Челябинский дилижанс</a:t>
          </a:r>
          <a:endParaRPr lang="ru-RU" sz="1800" kern="1200" dirty="0"/>
        </a:p>
      </dsp:txBody>
      <dsp:txXfrm rot="10800000">
        <a:off x="1039692" y="4137896"/>
        <a:ext cx="2753047" cy="734331"/>
      </dsp:txXfrm>
    </dsp:sp>
    <dsp:sp modelId="{9202A763-B19A-47B3-B7FA-4ECF170B2F7E}">
      <dsp:nvSpPr>
        <dsp:cNvPr id="0" name=""/>
        <dsp:cNvSpPr/>
      </dsp:nvSpPr>
      <dsp:spPr>
        <a:xfrm>
          <a:off x="220672" y="4268539"/>
          <a:ext cx="465728" cy="41827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D0C71-E6E8-4ED0-85D4-EE5D7B711E13}">
      <dsp:nvSpPr>
        <dsp:cNvPr id="0" name=""/>
        <dsp:cNvSpPr/>
      </dsp:nvSpPr>
      <dsp:spPr>
        <a:xfrm rot="10800000">
          <a:off x="859711" y="4924247"/>
          <a:ext cx="2936630" cy="841498"/>
        </a:xfrm>
        <a:prstGeom prst="homePlate">
          <a:avLst/>
        </a:prstGeom>
        <a:solidFill>
          <a:srgbClr val="230A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846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Актуальные туристические маршруты и экскурсии</a:t>
          </a:r>
          <a:endParaRPr lang="ru-RU" sz="1800" kern="1200" dirty="0"/>
        </a:p>
      </dsp:txBody>
      <dsp:txXfrm rot="10800000">
        <a:off x="1070085" y="4924247"/>
        <a:ext cx="2726256" cy="841498"/>
      </dsp:txXfrm>
    </dsp:sp>
    <dsp:sp modelId="{11B0CAA7-B206-4017-B8EC-3C7AC709190A}">
      <dsp:nvSpPr>
        <dsp:cNvPr id="0" name=""/>
        <dsp:cNvSpPr/>
      </dsp:nvSpPr>
      <dsp:spPr>
        <a:xfrm>
          <a:off x="194638" y="5130547"/>
          <a:ext cx="480134" cy="41278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D010D-E5DE-4E64-9F01-5A14F779A7E8}">
      <dsp:nvSpPr>
        <dsp:cNvPr id="0" name=""/>
        <dsp:cNvSpPr/>
      </dsp:nvSpPr>
      <dsp:spPr>
        <a:xfrm rot="10800000">
          <a:off x="1205906" y="224"/>
          <a:ext cx="3974747" cy="818993"/>
        </a:xfrm>
        <a:prstGeom prst="homePlate">
          <a:avLst/>
        </a:prstGeom>
        <a:solidFill>
          <a:srgbClr val="513779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15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Администрация города Челябинска</a:t>
          </a:r>
          <a:endParaRPr lang="ru-RU" sz="2000" kern="1200" dirty="0"/>
        </a:p>
      </dsp:txBody>
      <dsp:txXfrm rot="10800000">
        <a:off x="1410654" y="224"/>
        <a:ext cx="3769999" cy="818993"/>
      </dsp:txXfrm>
    </dsp:sp>
    <dsp:sp modelId="{671D8346-373D-43B0-9B64-3EB57701C6DB}">
      <dsp:nvSpPr>
        <dsp:cNvPr id="0" name=""/>
        <dsp:cNvSpPr/>
      </dsp:nvSpPr>
      <dsp:spPr>
        <a:xfrm>
          <a:off x="796409" y="224"/>
          <a:ext cx="818993" cy="818993"/>
        </a:xfrm>
        <a:prstGeom prst="ellips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33163-F98D-42CB-B960-3474A206C555}">
      <dsp:nvSpPr>
        <dsp:cNvPr id="0" name=""/>
        <dsp:cNvSpPr/>
      </dsp:nvSpPr>
      <dsp:spPr>
        <a:xfrm rot="10800000">
          <a:off x="1205906" y="1023966"/>
          <a:ext cx="3974747" cy="818993"/>
        </a:xfrm>
        <a:prstGeom prst="homePlate">
          <a:avLst/>
        </a:prstGeom>
        <a:solidFill>
          <a:srgbClr val="513779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153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Краудфандинг</a:t>
          </a:r>
          <a:endParaRPr lang="ru-RU" sz="2000" kern="1200" dirty="0"/>
        </a:p>
      </dsp:txBody>
      <dsp:txXfrm rot="10800000">
        <a:off x="1410654" y="1023966"/>
        <a:ext cx="3769999" cy="818993"/>
      </dsp:txXfrm>
    </dsp:sp>
    <dsp:sp modelId="{A4B2CEF8-A2FD-44F4-93D3-EA5B96470251}">
      <dsp:nvSpPr>
        <dsp:cNvPr id="0" name=""/>
        <dsp:cNvSpPr/>
      </dsp:nvSpPr>
      <dsp:spPr>
        <a:xfrm>
          <a:off x="796409" y="1023966"/>
          <a:ext cx="818993" cy="818993"/>
        </a:xfrm>
        <a:prstGeom prst="ellipse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B73D8-6904-4059-9268-4C675F1DD0E3}">
      <dsp:nvSpPr>
        <dsp:cNvPr id="0" name=""/>
        <dsp:cNvSpPr/>
      </dsp:nvSpPr>
      <dsp:spPr>
        <a:xfrm rot="10800000">
          <a:off x="695384" y="25963"/>
          <a:ext cx="1841119" cy="926575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rgbClr val="230A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9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230A59"/>
              </a:solidFill>
            </a:rPr>
            <a:t>Высокая мера риска</a:t>
          </a:r>
          <a:endParaRPr lang="ru-RU" sz="2000" kern="1200" dirty="0">
            <a:solidFill>
              <a:srgbClr val="230A59"/>
            </a:solidFill>
          </a:endParaRPr>
        </a:p>
      </dsp:txBody>
      <dsp:txXfrm rot="10800000">
        <a:off x="927028" y="25963"/>
        <a:ext cx="1609475" cy="926575"/>
      </dsp:txXfrm>
    </dsp:sp>
    <dsp:sp modelId="{A1FE87CF-9495-4B2B-BD62-C3B6A011AF40}">
      <dsp:nvSpPr>
        <dsp:cNvPr id="0" name=""/>
        <dsp:cNvSpPr/>
      </dsp:nvSpPr>
      <dsp:spPr>
        <a:xfrm>
          <a:off x="232096" y="25963"/>
          <a:ext cx="926575" cy="926575"/>
        </a:xfrm>
        <a:prstGeom prst="ellipse">
          <a:avLst/>
        </a:prstGeom>
        <a:solidFill>
          <a:srgbClr val="9359D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FCE97D-3274-4F0E-9F99-E9BAA58DB02A}">
      <dsp:nvSpPr>
        <dsp:cNvPr id="0" name=""/>
        <dsp:cNvSpPr/>
      </dsp:nvSpPr>
      <dsp:spPr>
        <a:xfrm rot="10800000">
          <a:off x="695384" y="1229128"/>
          <a:ext cx="1841119" cy="926575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rgbClr val="230A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9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230A59"/>
              </a:solidFill>
            </a:rPr>
            <a:t>Средняя мера риска</a:t>
          </a:r>
          <a:endParaRPr lang="ru-RU" sz="2000" kern="1200" dirty="0">
            <a:solidFill>
              <a:srgbClr val="230A59"/>
            </a:solidFill>
          </a:endParaRPr>
        </a:p>
      </dsp:txBody>
      <dsp:txXfrm rot="10800000">
        <a:off x="927028" y="1229128"/>
        <a:ext cx="1609475" cy="926575"/>
      </dsp:txXfrm>
    </dsp:sp>
    <dsp:sp modelId="{FD443CE3-A409-4072-8A35-C6B95EAF96BD}">
      <dsp:nvSpPr>
        <dsp:cNvPr id="0" name=""/>
        <dsp:cNvSpPr/>
      </dsp:nvSpPr>
      <dsp:spPr>
        <a:xfrm>
          <a:off x="232096" y="1229128"/>
          <a:ext cx="926575" cy="926575"/>
        </a:xfrm>
        <a:prstGeom prst="ellipse">
          <a:avLst/>
        </a:prstGeom>
        <a:solidFill>
          <a:srgbClr val="B292E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7F0A0-587B-41BA-9AE0-72855E013BD9}">
      <dsp:nvSpPr>
        <dsp:cNvPr id="0" name=""/>
        <dsp:cNvSpPr/>
      </dsp:nvSpPr>
      <dsp:spPr>
        <a:xfrm rot="10800000">
          <a:off x="695384" y="2432293"/>
          <a:ext cx="1841119" cy="926575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rgbClr val="230A5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8594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230A59"/>
              </a:solidFill>
            </a:rPr>
            <a:t>Низкая мера риска</a:t>
          </a:r>
          <a:endParaRPr lang="ru-RU" sz="2000" kern="1200" dirty="0">
            <a:solidFill>
              <a:srgbClr val="230A59"/>
            </a:solidFill>
          </a:endParaRPr>
        </a:p>
      </dsp:txBody>
      <dsp:txXfrm rot="10800000">
        <a:off x="927028" y="2432293"/>
        <a:ext cx="1609475" cy="926575"/>
      </dsp:txXfrm>
    </dsp:sp>
    <dsp:sp modelId="{EF7DAB00-7B27-4843-AC15-FAC245558F06}">
      <dsp:nvSpPr>
        <dsp:cNvPr id="0" name=""/>
        <dsp:cNvSpPr/>
      </dsp:nvSpPr>
      <dsp:spPr>
        <a:xfrm>
          <a:off x="232096" y="2432293"/>
          <a:ext cx="926575" cy="926575"/>
        </a:xfrm>
        <a:prstGeom prst="ellipse">
          <a:avLst/>
        </a:prstGeom>
        <a:solidFill>
          <a:srgbClr val="DEBD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51C03-86D5-48BD-9896-A7410DE5FCA3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CF2D0-6CD5-4D20-9E56-F9EE344E06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57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F2D0-6CD5-4D20-9E56-F9EE344E063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51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CF2D0-6CD5-4D20-9E56-F9EE344E063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4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2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04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28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5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0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14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12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7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1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EAD9C-A9CF-46DD-853D-CD768309F728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6AB92-61D9-4A71-A809-BFA385467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9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9.wdp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diagramColors" Target="../diagrams/colors1.xml"/><Relationship Id="rId3" Type="http://schemas.openxmlformats.org/officeDocument/2006/relationships/chart" Target="../charts/chart2.xml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diagramLayout" Target="../diagrams/layout1.xml"/><Relationship Id="rId5" Type="http://schemas.openxmlformats.org/officeDocument/2006/relationships/chart" Target="../charts/chart4.xml"/><Relationship Id="rId10" Type="http://schemas.openxmlformats.org/officeDocument/2006/relationships/diagramData" Target="../diagrams/data1.xml"/><Relationship Id="rId4" Type="http://schemas.openxmlformats.org/officeDocument/2006/relationships/chart" Target="../charts/chart3.xml"/><Relationship Id="rId9" Type="http://schemas.openxmlformats.org/officeDocument/2006/relationships/image" Target="../media/image8.png"/><Relationship Id="rId14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4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13.png"/><Relationship Id="rId9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66675" y="1466"/>
            <a:ext cx="12258675" cy="685653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426" y="304563"/>
            <a:ext cx="12064710" cy="1185209"/>
          </a:xfrm>
        </p:spPr>
        <p:txBody>
          <a:bodyPr anchor="ctr">
            <a:noAutofit/>
          </a:bodyPr>
          <a:lstStyle/>
          <a:p>
            <a:r>
              <a:rPr lang="ru-RU" dirty="0" smtClean="0">
                <a:solidFill>
                  <a:srgbClr val="230A59"/>
                </a:solidFill>
              </a:rPr>
              <a:t>Разработка проекта создания</a:t>
            </a:r>
            <a:endParaRPr lang="ru-RU" b="1" dirty="0">
              <a:solidFill>
                <a:srgbClr val="230A59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-1" y="0"/>
            <a:ext cx="5585791" cy="6856534"/>
          </a:xfrm>
          <a:prstGeom prst="rtTriangle">
            <a:avLst/>
          </a:prstGeom>
          <a:solidFill>
            <a:srgbClr val="230A5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914" y="5054964"/>
            <a:ext cx="4858355" cy="165576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Работу выполнили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студенты ЭУ-445 </a:t>
            </a:r>
          </a:p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Бабич Арина</a:t>
            </a:r>
          </a:p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Уткина Дарья</a:t>
            </a:r>
          </a:p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Шевалдина Алёна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" y="1430272"/>
            <a:ext cx="12192000" cy="2151755"/>
          </a:xfrm>
          <a:prstGeom prst="rect">
            <a:avLst/>
          </a:prstGeom>
          <a:solidFill>
            <a:srgbClr val="230A59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531" y="1635580"/>
            <a:ext cx="6626501" cy="1741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138" y="1905984"/>
            <a:ext cx="250305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7200" dirty="0" smtClean="0">
                <a:solidFill>
                  <a:srgbClr val="565F55"/>
                </a:solidFill>
              </a:rPr>
              <a:t>«ЭИП</a:t>
            </a:r>
            <a:endParaRPr lang="ru-RU" sz="7200" dirty="0">
              <a:solidFill>
                <a:srgbClr val="565F5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9321" y="2417160"/>
            <a:ext cx="81312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7200" dirty="0" smtClean="0">
                <a:solidFill>
                  <a:srgbClr val="565F55"/>
                </a:solidFill>
              </a:rPr>
              <a:t>»</a:t>
            </a:r>
            <a:endParaRPr lang="ru-RU" sz="7200" dirty="0">
              <a:solidFill>
                <a:srgbClr val="56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0" y="894601"/>
            <a:ext cx="5273520" cy="2864377"/>
          </a:xfrm>
        </p:spPr>
      </p:pic>
      <p:grpSp>
        <p:nvGrpSpPr>
          <p:cNvPr id="6" name="Группа 5"/>
          <p:cNvGrpSpPr/>
          <p:nvPr/>
        </p:nvGrpSpPr>
        <p:grpSpPr>
          <a:xfrm>
            <a:off x="0" y="-27533"/>
            <a:ext cx="12192000" cy="815741"/>
            <a:chOff x="0" y="-27533"/>
            <a:chExt cx="12192000" cy="81574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-27533"/>
              <a:ext cx="12192000" cy="815741"/>
            </a:xfrm>
            <a:prstGeom prst="rect">
              <a:avLst/>
            </a:prstGeom>
            <a:solidFill>
              <a:srgbClr val="230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3600" dirty="0" smtClean="0"/>
                <a:t>Облик города</a:t>
              </a:r>
              <a:endParaRPr lang="ru-RU" sz="3600" dirty="0"/>
            </a:p>
          </p:txBody>
        </p:sp>
        <p:sp>
          <p:nvSpPr>
            <p:cNvPr id="5" name="Овал 4"/>
            <p:cNvSpPr/>
            <p:nvPr/>
          </p:nvSpPr>
          <p:spPr>
            <a:xfrm>
              <a:off x="129308" y="138544"/>
              <a:ext cx="600365" cy="50032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rgbClr val="230A59"/>
                  </a:solidFill>
                </a:rPr>
                <a:t>10</a:t>
              </a:r>
              <a:endParaRPr lang="ru-RU" dirty="0">
                <a:solidFill>
                  <a:srgbClr val="230A59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136632" y="3865371"/>
            <a:ext cx="4181796" cy="369332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Пассаж и дом </a:t>
            </a:r>
            <a:r>
              <a:rPr lang="ru-RU" dirty="0" err="1" smtClean="0">
                <a:solidFill>
                  <a:schemeClr val="bg1"/>
                </a:solidFill>
              </a:rPr>
              <a:t>Яушевых</a:t>
            </a:r>
            <a:r>
              <a:rPr lang="ru-RU" dirty="0" smtClean="0">
                <a:solidFill>
                  <a:schemeClr val="bg1"/>
                </a:solidFill>
              </a:rPr>
              <a:t>, 1929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24" y="905190"/>
            <a:ext cx="6113766" cy="44972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944609" y="5519406"/>
            <a:ext cx="4181796" cy="369332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Дом </a:t>
            </a:r>
            <a:r>
              <a:rPr lang="ru-RU" dirty="0" err="1" smtClean="0">
                <a:solidFill>
                  <a:schemeClr val="bg1"/>
                </a:solidFill>
              </a:rPr>
              <a:t>Галеева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47" y="4378509"/>
            <a:ext cx="3948404" cy="234865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318428" y="6323575"/>
            <a:ext cx="4181796" cy="369332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Исторический перекресток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F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5" name="Объект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709647"/>
              </p:ext>
            </p:extLst>
          </p:nvPr>
        </p:nvGraphicFramePr>
        <p:xfrm>
          <a:off x="723506" y="788711"/>
          <a:ext cx="10784264" cy="606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Лист" r:id="rId3" imgW="12504314" imgH="8237275" progId="Excel.Sheet.12">
                  <p:embed/>
                </p:oleObj>
              </mc:Choice>
              <mc:Fallback>
                <p:oleObj name="Лист" r:id="rId3" imgW="12504314" imgH="82372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506" y="788711"/>
                        <a:ext cx="10784264" cy="60692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Прямоугольник 105"/>
          <p:cNvSpPr/>
          <p:nvPr/>
        </p:nvSpPr>
        <p:spPr>
          <a:xfrm>
            <a:off x="0" y="0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Календарное планирование: сетевой график</a:t>
            </a:r>
            <a:endParaRPr lang="ru-RU" sz="3600" dirty="0"/>
          </a:p>
        </p:txBody>
      </p:sp>
      <p:pic>
        <p:nvPicPr>
          <p:cNvPr id="5131" name="Прямая соединительная линия 2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4325" y="12549188"/>
            <a:ext cx="195263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Прямая соединительная линия 24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288" y="12552363"/>
            <a:ext cx="246062" cy="276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Прямая со стрелкой 9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175"/>
            <a:ext cx="66675" cy="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7858" y="796964"/>
            <a:ext cx="10784264" cy="6069288"/>
          </a:xfrm>
          <a:prstGeom prst="rect">
            <a:avLst/>
          </a:prstGeom>
          <a:solidFill>
            <a:schemeClr val="bg2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11</a:t>
            </a:r>
            <a:endParaRPr lang="ru-RU" dirty="0">
              <a:solidFill>
                <a:srgbClr val="230A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Календарное планирование: дорожная карта</a:t>
            </a:r>
            <a:endParaRPr lang="ru-RU" sz="3600" dirty="0"/>
          </a:p>
        </p:txBody>
      </p:sp>
      <p:sp>
        <p:nvSpPr>
          <p:cNvPr id="6" name="Овал 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12</a:t>
            </a:r>
            <a:endParaRPr lang="ru-RU" dirty="0">
              <a:solidFill>
                <a:srgbClr val="230A59"/>
              </a:solidFill>
            </a:endParaRP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423377"/>
              </p:ext>
            </p:extLst>
          </p:nvPr>
        </p:nvGraphicFramePr>
        <p:xfrm>
          <a:off x="119063" y="1171144"/>
          <a:ext cx="11953874" cy="5308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name="Лист" r:id="rId3" imgW="16558295" imgH="5905697" progId="Excel.Sheet.12">
                  <p:embed/>
                </p:oleObj>
              </mc:Choice>
              <mc:Fallback>
                <p:oleObj name="Лист" r:id="rId3" imgW="16558295" imgH="59056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063" y="1171144"/>
                        <a:ext cx="11953874" cy="5308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65" name="Прямоугольни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52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87377"/>
            <a:ext cx="12192000" cy="61080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6468" y="1051981"/>
            <a:ext cx="12208468" cy="4026768"/>
          </a:xfrm>
          <a:prstGeom prst="rect">
            <a:avLst/>
          </a:prstGeom>
          <a:solidFill>
            <a:schemeClr val="bg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0" y="-19706"/>
            <a:ext cx="12192000" cy="1107083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Организационное планирование: организационная структура управления </a:t>
            </a:r>
            <a:endParaRPr lang="ru-RU" sz="3600" dirty="0"/>
          </a:p>
        </p:txBody>
      </p:sp>
      <p:sp>
        <p:nvSpPr>
          <p:cNvPr id="66" name="Овал 65"/>
          <p:cNvSpPr/>
          <p:nvPr/>
        </p:nvSpPr>
        <p:spPr>
          <a:xfrm>
            <a:off x="133973" y="283670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3</a:t>
            </a:r>
            <a:endParaRPr lang="ru-RU" dirty="0">
              <a:solidFill>
                <a:srgbClr val="230A59"/>
              </a:solidFill>
            </a:endParaRP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>
          <a:xfrm>
            <a:off x="445311" y="1160609"/>
            <a:ext cx="11418802" cy="3809512"/>
            <a:chOff x="655" y="666"/>
            <a:chExt cx="15948" cy="5108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171" y="666"/>
              <a:ext cx="2046" cy="1800"/>
              <a:chOff x="7171" y="666"/>
              <a:chExt cx="2046" cy="1800"/>
            </a:xfrm>
          </p:grpSpPr>
          <p:sp>
            <p:nvSpPr>
              <p:cNvPr id="62" name="Текстовое поле 1"/>
              <p:cNvSpPr txBox="1"/>
              <p:nvPr/>
            </p:nvSpPr>
            <p:spPr>
              <a:xfrm>
                <a:off x="7171" y="666"/>
                <a:ext cx="2046" cy="1072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 Общественный 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фонд «Южный Урал»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Текстовое поле 2"/>
              <p:cNvSpPr txBox="1"/>
              <p:nvPr/>
            </p:nvSpPr>
            <p:spPr>
              <a:xfrm>
                <a:off x="7294" y="1950"/>
                <a:ext cx="1883" cy="516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Проект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" name="Прямое соединение 9"/>
              <p:cNvCxnSpPr/>
              <p:nvPr/>
            </p:nvCxnSpPr>
            <p:spPr>
              <a:xfrm>
                <a:off x="8234" y="1753"/>
                <a:ext cx="2" cy="19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" name="Группа 7"/>
            <p:cNvGrpSpPr/>
            <p:nvPr/>
          </p:nvGrpSpPr>
          <p:grpSpPr>
            <a:xfrm>
              <a:off x="655" y="3362"/>
              <a:ext cx="2330" cy="2412"/>
              <a:chOff x="1152" y="3353"/>
              <a:chExt cx="2330" cy="2412"/>
            </a:xfrm>
          </p:grpSpPr>
          <p:sp>
            <p:nvSpPr>
              <p:cNvPr id="54" name="Текстовое поле 3"/>
              <p:cNvSpPr txBox="1"/>
              <p:nvPr/>
            </p:nvSpPr>
            <p:spPr>
              <a:xfrm>
                <a:off x="1152" y="3353"/>
                <a:ext cx="1450" cy="550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Контент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Текстовое поле 13"/>
              <p:cNvSpPr txBox="1"/>
              <p:nvPr/>
            </p:nvSpPr>
            <p:spPr>
              <a:xfrm>
                <a:off x="1500" y="4087"/>
                <a:ext cx="1976" cy="449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Никонова О.Ю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Текстовое поле 14"/>
              <p:cNvSpPr txBox="1"/>
              <p:nvPr/>
            </p:nvSpPr>
            <p:spPr>
              <a:xfrm>
                <a:off x="1498" y="4692"/>
                <a:ext cx="1984" cy="474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историков 1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Текстовое поле 15"/>
              <p:cNvSpPr txBox="1"/>
              <p:nvPr/>
            </p:nvSpPr>
            <p:spPr>
              <a:xfrm>
                <a:off x="1495" y="5320"/>
                <a:ext cx="1984" cy="445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9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историков 2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Прямое соединение 16"/>
              <p:cNvCxnSpPr/>
              <p:nvPr/>
            </p:nvCxnSpPr>
            <p:spPr>
              <a:xfrm>
                <a:off x="1250" y="3914"/>
                <a:ext cx="0" cy="160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Прямое соединение 17"/>
              <p:cNvCxnSpPr/>
              <p:nvPr/>
            </p:nvCxnSpPr>
            <p:spPr>
              <a:xfrm flipH="1" flipV="1">
                <a:off x="1250" y="4306"/>
                <a:ext cx="250" cy="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Прямое соединение 18"/>
              <p:cNvCxnSpPr/>
              <p:nvPr/>
            </p:nvCxnSpPr>
            <p:spPr>
              <a:xfrm flipH="1">
                <a:off x="1241" y="4911"/>
                <a:ext cx="257" cy="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Прямое соединение 19"/>
              <p:cNvCxnSpPr/>
              <p:nvPr/>
            </p:nvCxnSpPr>
            <p:spPr>
              <a:xfrm flipH="1">
                <a:off x="1250" y="5520"/>
                <a:ext cx="245" cy="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" name="Группа 8"/>
            <p:cNvGrpSpPr/>
            <p:nvPr/>
          </p:nvGrpSpPr>
          <p:grpSpPr>
            <a:xfrm>
              <a:off x="3258" y="3385"/>
              <a:ext cx="2320" cy="1944"/>
              <a:chOff x="3802" y="3350"/>
              <a:chExt cx="2320" cy="1944"/>
            </a:xfrm>
          </p:grpSpPr>
          <p:sp>
            <p:nvSpPr>
              <p:cNvPr id="48" name="Текстовое поле 4"/>
              <p:cNvSpPr txBox="1"/>
              <p:nvPr/>
            </p:nvSpPr>
            <p:spPr>
              <a:xfrm>
                <a:off x="3802" y="3350"/>
                <a:ext cx="1583" cy="558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Демоверсия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Текстовое поле 21"/>
              <p:cNvSpPr txBox="1"/>
              <p:nvPr/>
            </p:nvSpPr>
            <p:spPr>
              <a:xfrm>
                <a:off x="4035" y="4061"/>
                <a:ext cx="1904" cy="470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Ваулин С.Д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Текстовое поле 22"/>
              <p:cNvSpPr txBox="1"/>
              <p:nvPr/>
            </p:nvSpPr>
            <p:spPr>
              <a:xfrm>
                <a:off x="4033" y="4676"/>
                <a:ext cx="2089" cy="618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инженеров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1" name="Прямое соединение 23"/>
              <p:cNvCxnSpPr/>
              <p:nvPr/>
            </p:nvCxnSpPr>
            <p:spPr>
              <a:xfrm>
                <a:off x="3877" y="3911"/>
                <a:ext cx="5" cy="99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Прямое соединение 24"/>
              <p:cNvCxnSpPr/>
              <p:nvPr/>
            </p:nvCxnSpPr>
            <p:spPr>
              <a:xfrm flipH="1">
                <a:off x="3877" y="4252"/>
                <a:ext cx="150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Прямое соединение 25"/>
              <p:cNvCxnSpPr/>
              <p:nvPr/>
            </p:nvCxnSpPr>
            <p:spPr>
              <a:xfrm flipH="1">
                <a:off x="3879" y="4901"/>
                <a:ext cx="154" cy="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0" name="Группа 9"/>
            <p:cNvGrpSpPr/>
            <p:nvPr/>
          </p:nvGrpSpPr>
          <p:grpSpPr>
            <a:xfrm>
              <a:off x="5812" y="3398"/>
              <a:ext cx="2297" cy="1660"/>
              <a:chOff x="6351" y="3345"/>
              <a:chExt cx="2297" cy="1660"/>
            </a:xfrm>
          </p:grpSpPr>
          <p:sp>
            <p:nvSpPr>
              <p:cNvPr id="42" name="Текстовое поле 5"/>
              <p:cNvSpPr txBox="1"/>
              <p:nvPr/>
            </p:nvSpPr>
            <p:spPr>
              <a:xfrm>
                <a:off x="6351" y="3345"/>
                <a:ext cx="2282" cy="559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Сайт и приложение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Текстовое поле 27"/>
              <p:cNvSpPr txBox="1"/>
              <p:nvPr/>
            </p:nvSpPr>
            <p:spPr>
              <a:xfrm>
                <a:off x="6652" y="4224"/>
                <a:ext cx="1996" cy="781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Подъяблонский 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Андрей </a:t>
                </a:r>
              </a:p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IT-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специалист)</a:t>
                </a:r>
                <a:r>
                  <a:rPr kumimoji="0" lang="ru-RU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5" name="Прямое соединение 29"/>
              <p:cNvCxnSpPr/>
              <p:nvPr/>
            </p:nvCxnSpPr>
            <p:spPr>
              <a:xfrm>
                <a:off x="6454" y="3901"/>
                <a:ext cx="0" cy="61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6" name="Прямое соединение 30"/>
              <p:cNvCxnSpPr/>
              <p:nvPr/>
            </p:nvCxnSpPr>
            <p:spPr>
              <a:xfrm flipH="1">
                <a:off x="6470" y="4513"/>
                <a:ext cx="198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8606" y="3395"/>
              <a:ext cx="3143" cy="1908"/>
              <a:chOff x="8962" y="3339"/>
              <a:chExt cx="3143" cy="1908"/>
            </a:xfrm>
          </p:grpSpPr>
          <p:sp>
            <p:nvSpPr>
              <p:cNvPr id="36" name="Текстовое поле 6"/>
              <p:cNvSpPr txBox="1"/>
              <p:nvPr/>
            </p:nvSpPr>
            <p:spPr>
              <a:xfrm>
                <a:off x="8962" y="3339"/>
                <a:ext cx="3143" cy="572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Экономическая эффективность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Текстовое поле 33"/>
              <p:cNvSpPr txBox="1"/>
              <p:nvPr/>
            </p:nvSpPr>
            <p:spPr>
              <a:xfrm>
                <a:off x="9332" y="4059"/>
                <a:ext cx="2209" cy="451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Правдина Н.В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Текстовое поле 34"/>
              <p:cNvSpPr txBox="1"/>
              <p:nvPr/>
            </p:nvSpPr>
            <p:spPr>
              <a:xfrm>
                <a:off x="9343" y="4662"/>
                <a:ext cx="2192" cy="585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экономистов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Прямое соединение 35"/>
              <p:cNvCxnSpPr/>
              <p:nvPr/>
            </p:nvCxnSpPr>
            <p:spPr>
              <a:xfrm flipH="1">
                <a:off x="9059" y="3909"/>
                <a:ext cx="8" cy="99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Прямое соединение 36"/>
              <p:cNvCxnSpPr/>
              <p:nvPr/>
            </p:nvCxnSpPr>
            <p:spPr>
              <a:xfrm flipH="1">
                <a:off x="9067" y="4285"/>
                <a:ext cx="265" cy="1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Прямое соединение 37"/>
              <p:cNvCxnSpPr/>
              <p:nvPr/>
            </p:nvCxnSpPr>
            <p:spPr>
              <a:xfrm flipH="1">
                <a:off x="9051" y="4897"/>
                <a:ext cx="292" cy="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2" name="Группа 11"/>
            <p:cNvGrpSpPr/>
            <p:nvPr/>
          </p:nvGrpSpPr>
          <p:grpSpPr>
            <a:xfrm>
              <a:off x="12002" y="3368"/>
              <a:ext cx="2314" cy="1807"/>
              <a:chOff x="12265" y="3350"/>
              <a:chExt cx="2314" cy="1807"/>
            </a:xfrm>
          </p:grpSpPr>
          <p:sp>
            <p:nvSpPr>
              <p:cNvPr id="30" name="Текстовое поле 7"/>
              <p:cNvSpPr txBox="1"/>
              <p:nvPr/>
            </p:nvSpPr>
            <p:spPr>
              <a:xfrm>
                <a:off x="12265" y="3350"/>
                <a:ext cx="1684" cy="566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Дизайн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Текстовое поле 39"/>
              <p:cNvSpPr txBox="1"/>
              <p:nvPr/>
            </p:nvSpPr>
            <p:spPr>
              <a:xfrm>
                <a:off x="12498" y="4075"/>
                <a:ext cx="1966" cy="426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Ульрих Д.В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Текстовое поле 40"/>
              <p:cNvSpPr txBox="1"/>
              <p:nvPr/>
            </p:nvSpPr>
            <p:spPr>
              <a:xfrm>
                <a:off x="12507" y="4651"/>
                <a:ext cx="2072" cy="506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дизайнеров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Прямое соединение 41"/>
              <p:cNvCxnSpPr/>
              <p:nvPr/>
            </p:nvCxnSpPr>
            <p:spPr>
              <a:xfrm flipH="1">
                <a:off x="12340" y="3925"/>
                <a:ext cx="1" cy="977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Прямое соединение 43"/>
              <p:cNvCxnSpPr/>
              <p:nvPr/>
            </p:nvCxnSpPr>
            <p:spPr>
              <a:xfrm flipH="1">
                <a:off x="12340" y="4288"/>
                <a:ext cx="158" cy="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Прямое соединение 44"/>
              <p:cNvCxnSpPr/>
              <p:nvPr/>
            </p:nvCxnSpPr>
            <p:spPr>
              <a:xfrm flipH="1">
                <a:off x="12340" y="4891"/>
                <a:ext cx="167" cy="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3" name="Группа 12"/>
            <p:cNvGrpSpPr/>
            <p:nvPr/>
          </p:nvGrpSpPr>
          <p:grpSpPr>
            <a:xfrm>
              <a:off x="14372" y="3345"/>
              <a:ext cx="2231" cy="1830"/>
              <a:chOff x="14747" y="3345"/>
              <a:chExt cx="2231" cy="1830"/>
            </a:xfrm>
          </p:grpSpPr>
          <p:sp>
            <p:nvSpPr>
              <p:cNvPr id="24" name="Текстовое поле 8"/>
              <p:cNvSpPr txBox="1"/>
              <p:nvPr/>
            </p:nvSpPr>
            <p:spPr>
              <a:xfrm>
                <a:off x="14747" y="3345"/>
                <a:ext cx="1634" cy="568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Редактура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Текстовое поле 46"/>
              <p:cNvSpPr txBox="1"/>
              <p:nvPr/>
            </p:nvSpPr>
            <p:spPr>
              <a:xfrm>
                <a:off x="15028" y="4090"/>
                <a:ext cx="1950" cy="418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Семьян Т.Ф</a:t>
                </a: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Текстовое поле 47"/>
              <p:cNvSpPr txBox="1"/>
              <p:nvPr/>
            </p:nvSpPr>
            <p:spPr>
              <a:xfrm>
                <a:off x="15020" y="4641"/>
                <a:ext cx="1958" cy="534"/>
              </a:xfrm>
              <a:prstGeom prst="rect">
                <a:avLst/>
              </a:prstGeom>
              <a:solidFill>
                <a:srgbClr val="230A59"/>
              </a:solidFill>
              <a:ln w="6350">
                <a:solidFill>
                  <a:prstClr val="black"/>
                </a:solidFill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</a:rPr>
                  <a:t>Группа редакторов</a:t>
                </a:r>
                <a:endParaRPr kumimoji="0" lang="ru-RU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7" name="Прямое соединение 48"/>
              <p:cNvCxnSpPr/>
              <p:nvPr/>
            </p:nvCxnSpPr>
            <p:spPr>
              <a:xfrm>
                <a:off x="14838" y="3923"/>
                <a:ext cx="8" cy="96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Прямое соединение 49"/>
              <p:cNvCxnSpPr/>
              <p:nvPr/>
            </p:nvCxnSpPr>
            <p:spPr>
              <a:xfrm flipH="1" flipV="1">
                <a:off x="14838" y="4294"/>
                <a:ext cx="190" cy="5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Прямое соединение 50"/>
              <p:cNvCxnSpPr/>
              <p:nvPr/>
            </p:nvCxnSpPr>
            <p:spPr>
              <a:xfrm flipH="1">
                <a:off x="14846" y="4882"/>
                <a:ext cx="174" cy="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14" name="Группа 13"/>
            <p:cNvGrpSpPr/>
            <p:nvPr/>
          </p:nvGrpSpPr>
          <p:grpSpPr>
            <a:xfrm>
              <a:off x="1367" y="2466"/>
              <a:ext cx="13825" cy="932"/>
              <a:chOff x="1367" y="2466"/>
              <a:chExt cx="13825" cy="932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1367" y="2985"/>
                <a:ext cx="13825" cy="413"/>
                <a:chOff x="1367" y="2985"/>
                <a:chExt cx="13825" cy="413"/>
              </a:xfrm>
            </p:grpSpPr>
            <p:cxnSp>
              <p:nvCxnSpPr>
                <p:cNvPr id="17" name="Прямое соединение 11"/>
                <p:cNvCxnSpPr/>
                <p:nvPr/>
              </p:nvCxnSpPr>
              <p:spPr>
                <a:xfrm>
                  <a:off x="1367" y="2992"/>
                  <a:ext cx="1381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Прямое соединение 12"/>
                <p:cNvCxnSpPr/>
                <p:nvPr/>
              </p:nvCxnSpPr>
              <p:spPr>
                <a:xfrm>
                  <a:off x="1377" y="2988"/>
                  <a:ext cx="3" cy="374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" name="Прямое соединение 52"/>
                <p:cNvCxnSpPr/>
                <p:nvPr/>
              </p:nvCxnSpPr>
              <p:spPr>
                <a:xfrm flipV="1">
                  <a:off x="4050" y="2997"/>
                  <a:ext cx="1" cy="38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Прямое соединение 53"/>
                <p:cNvCxnSpPr/>
                <p:nvPr/>
              </p:nvCxnSpPr>
              <p:spPr>
                <a:xfrm flipH="1" flipV="1">
                  <a:off x="6811" y="2997"/>
                  <a:ext cx="1" cy="401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" name="Прямое соединение 54"/>
                <p:cNvCxnSpPr/>
                <p:nvPr/>
              </p:nvCxnSpPr>
              <p:spPr>
                <a:xfrm flipV="1">
                  <a:off x="10110" y="2992"/>
                  <a:ext cx="1" cy="403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" name="Прямое соединение 55"/>
                <p:cNvCxnSpPr/>
                <p:nvPr/>
              </p:nvCxnSpPr>
              <p:spPr>
                <a:xfrm flipH="1" flipV="1">
                  <a:off x="12834" y="2992"/>
                  <a:ext cx="10" cy="376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" name="Прямое соединение 56"/>
                <p:cNvCxnSpPr/>
                <p:nvPr/>
              </p:nvCxnSpPr>
              <p:spPr>
                <a:xfrm flipV="1">
                  <a:off x="15189" y="2985"/>
                  <a:ext cx="3" cy="36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6" name="Прямое соединение 58"/>
              <p:cNvCxnSpPr/>
              <p:nvPr/>
            </p:nvCxnSpPr>
            <p:spPr>
              <a:xfrm flipH="1">
                <a:off x="8234" y="2466"/>
                <a:ext cx="2" cy="53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" name="Прямоугольник 1"/>
          <p:cNvSpPr/>
          <p:nvPr/>
        </p:nvSpPr>
        <p:spPr>
          <a:xfrm>
            <a:off x="-8234" y="5080760"/>
            <a:ext cx="12208468" cy="2109190"/>
          </a:xfrm>
          <a:prstGeom prst="rect">
            <a:avLst/>
          </a:prstGeom>
          <a:solidFill>
            <a:srgbClr val="230A59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4" name="Picture 6" descr="https://sun9-72.userapi.com/c853428/v853428000/11ab90/eWUzHFs7C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62"/>
          <a:stretch/>
        </p:blipFill>
        <p:spPr bwMode="auto">
          <a:xfrm>
            <a:off x="6368294" y="5141016"/>
            <a:ext cx="1734837" cy="17610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un2.is74.userapi.com/JlCghkhkaJ5iMwgmMC1TT__RtF5NZ6nHaLuOwQ/WP-9C1EkEZ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38" y="5156802"/>
            <a:ext cx="1740793" cy="17575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sun1.is74.userapi.com/hs9flRRzPKGTg7aPJAfDzu0YDIqtDv5Vfg4Zmw/sie4E2Zd-u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35"/>
          <a:stretch/>
        </p:blipFill>
        <p:spPr bwMode="auto">
          <a:xfrm>
            <a:off x="10414938" y="5141016"/>
            <a:ext cx="1656259" cy="1736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3510" t="6237" b="17170"/>
          <a:stretch/>
        </p:blipFill>
        <p:spPr>
          <a:xfrm>
            <a:off x="2309065" y="5156802"/>
            <a:ext cx="1685910" cy="175758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306" name="Picture 18" descr="Путь к новому имиджу города: ЮУрГУ дигитализирует Челябинск - Южно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  <a14:imgEffect>
                      <a14:saturation sat="36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0" y="5141016"/>
            <a:ext cx="1659373" cy="17361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s://sun2.is74.userapi.com/HQ6dwAVz_qmQ9PIGnv-FHODakcBtBScOB3RnWg/FGPMJEzZ3IU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924" y="1120293"/>
            <a:ext cx="1599619" cy="16313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Группа 46"/>
          <p:cNvGrpSpPr/>
          <p:nvPr/>
        </p:nvGrpSpPr>
        <p:grpSpPr>
          <a:xfrm>
            <a:off x="4293308" y="5195087"/>
            <a:ext cx="1776654" cy="1682057"/>
            <a:chOff x="4293308" y="5195087"/>
            <a:chExt cx="1776654" cy="1682057"/>
          </a:xfrm>
        </p:grpSpPr>
        <p:sp>
          <p:nvSpPr>
            <p:cNvPr id="44" name="Овал 43"/>
            <p:cNvSpPr/>
            <p:nvPr/>
          </p:nvSpPr>
          <p:spPr>
            <a:xfrm>
              <a:off x="4293308" y="5195087"/>
              <a:ext cx="1776654" cy="168205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310" name="Picture 22" descr="Male torso silhouette Free Icon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982" y="5428640"/>
              <a:ext cx="1170669" cy="1170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056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18"/>
            <a:ext cx="12183974" cy="685931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0" y="10994"/>
            <a:ext cx="12192000" cy="6847007"/>
          </a:xfrm>
          <a:prstGeom prst="rect">
            <a:avLst/>
          </a:prstGeom>
          <a:solidFill>
            <a:schemeClr val="bg2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Инвестиционное и финансовое планирование</a:t>
            </a:r>
            <a:endParaRPr lang="ru-RU" sz="3600" dirty="0"/>
          </a:p>
        </p:txBody>
      </p:sp>
      <p:sp>
        <p:nvSpPr>
          <p:cNvPr id="30" name="Овал 29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4</a:t>
            </a:r>
            <a:endParaRPr lang="ru-RU" dirty="0">
              <a:solidFill>
                <a:srgbClr val="230A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14648" y="1686336"/>
            <a:ext cx="3739936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Смета проекта</a:t>
            </a:r>
            <a:endParaRPr lang="ru-RU" sz="2800" dirty="0">
              <a:solidFill>
                <a:schemeClr val="bg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260896" y="5116828"/>
            <a:ext cx="10072400" cy="873853"/>
            <a:chOff x="1959328" y="5651164"/>
            <a:chExt cx="10072400" cy="873853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959328" y="5651164"/>
              <a:ext cx="10072400" cy="873853"/>
              <a:chOff x="1959328" y="5651164"/>
              <a:chExt cx="10072400" cy="873853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959328" y="5651164"/>
                <a:ext cx="10072400" cy="873853"/>
                <a:chOff x="3413994" y="5708077"/>
                <a:chExt cx="10072400" cy="873853"/>
              </a:xfrm>
            </p:grpSpPr>
            <p:grpSp>
              <p:nvGrpSpPr>
                <p:cNvPr id="29" name="Группа 28"/>
                <p:cNvGrpSpPr/>
                <p:nvPr/>
              </p:nvGrpSpPr>
              <p:grpSpPr>
                <a:xfrm>
                  <a:off x="3413994" y="5708077"/>
                  <a:ext cx="10072400" cy="873853"/>
                  <a:chOff x="3374603" y="5695225"/>
                  <a:chExt cx="10072400" cy="873853"/>
                </a:xfrm>
              </p:grpSpPr>
              <p:grpSp>
                <p:nvGrpSpPr>
                  <p:cNvPr id="41" name="Группа 40"/>
                  <p:cNvGrpSpPr>
                    <a:grpSpLocks/>
                  </p:cNvGrpSpPr>
                  <p:nvPr/>
                </p:nvGrpSpPr>
                <p:grpSpPr bwMode="auto">
                  <a:xfrm>
                    <a:off x="3374603" y="5695225"/>
                    <a:ext cx="7297334" cy="873853"/>
                    <a:chOff x="-18804" y="-5476"/>
                    <a:chExt cx="76682" cy="9599"/>
                  </a:xfrm>
                </p:grpSpPr>
                <p:sp>
                  <p:nvSpPr>
                    <p:cNvPr id="43" name="Прямоугольник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18804" y="-5394"/>
                      <a:ext cx="18276" cy="9517"/>
                    </a:xfrm>
                    <a:prstGeom prst="rect">
                      <a:avLst/>
                    </a:prstGeom>
                    <a:solidFill>
                      <a:srgbClr val="230A59">
                        <a:alpha val="93000"/>
                      </a:srgbClr>
                    </a:solidFill>
                    <a:ln w="6350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ea typeface="Calibri" panose="020F0502020204030204" pitchFamily="34" charset="0"/>
                        </a:rPr>
                        <a:t>ВКонтакте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a typeface="Calibri" panose="020F0502020204030204" pitchFamily="34" charset="0"/>
                        </a:rPr>
                        <a:t>Яндекс</a:t>
                      </a:r>
                      <a:endParaRPr lang="en-US" sz="1600" dirty="0" smtClean="0">
                        <a:solidFill>
                          <a:schemeClr val="bg1"/>
                        </a:solidFill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ea typeface="Calibri" panose="020F0502020204030204" pitchFamily="34" charset="0"/>
                        </a:rPr>
                        <a:t>YouTube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4" name="Прямоугольник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41" y="-5476"/>
                      <a:ext cx="18276" cy="9517"/>
                    </a:xfrm>
                    <a:prstGeom prst="rect">
                      <a:avLst/>
                    </a:prstGeom>
                    <a:solidFill>
                      <a:srgbClr val="230A59">
                        <a:alpha val="93000"/>
                      </a:srgbClr>
                    </a:solidFill>
                    <a:ln w="6350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a typeface="Calibri" panose="020F0502020204030204" pitchFamily="34" charset="0"/>
                        </a:rPr>
                        <a:t>Сайт проекта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" name="Прямоугольник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660" y="-5476"/>
                      <a:ext cx="18218" cy="9517"/>
                    </a:xfrm>
                    <a:prstGeom prst="rect">
                      <a:avLst/>
                    </a:prstGeom>
                    <a:solidFill>
                      <a:srgbClr val="230A59">
                        <a:alpha val="93000"/>
                      </a:srgbClr>
                    </a:solidFill>
                    <a:ln w="6350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ea typeface="Calibri" panose="020F0502020204030204" pitchFamily="34" charset="0"/>
                        </a:rPr>
                        <a:t>Баннерная реклама на сайте проекта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2" name="Прямоугольник 41"/>
                  <p:cNvSpPr>
                    <a:spLocks noChangeArrowheads="1"/>
                  </p:cNvSpPr>
                  <p:nvPr/>
                </p:nvSpPr>
                <p:spPr bwMode="auto">
                  <a:xfrm>
                    <a:off x="11713312" y="5695225"/>
                    <a:ext cx="1733691" cy="866388"/>
                  </a:xfrm>
                  <a:prstGeom prst="rect">
                    <a:avLst/>
                  </a:prstGeom>
                  <a:solidFill>
                    <a:srgbClr val="230A59">
                      <a:alpha val="93000"/>
                    </a:srgbClr>
                  </a:solidFill>
                  <a:ln w="6350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ctr" anchorCtr="0" upright="1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ru-RU" sz="1600" dirty="0" smtClean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Доход от рекламы</a:t>
                    </a:r>
                    <a:endParaRPr lang="ru-RU" sz="1600" dirty="0">
                      <a:solidFill>
                        <a:schemeClr val="bg1"/>
                      </a:solidFill>
                      <a:effectLst/>
                      <a:ea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5246281" y="5767495"/>
                  <a:ext cx="8403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/>
                    <a:t>Клик</a:t>
                  </a:r>
                  <a:endParaRPr lang="ru-RU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7763296" y="5767495"/>
                  <a:ext cx="13869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 smtClean="0"/>
                    <a:t>Просмотр</a:t>
                  </a:r>
                  <a:endParaRPr lang="ru-RU" dirty="0"/>
                </a:p>
              </p:txBody>
            </p:sp>
            <p:cxnSp>
              <p:nvCxnSpPr>
                <p:cNvPr id="39" name="Прямая со стрелкой 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7919864" y="6142366"/>
                  <a:ext cx="1073791" cy="6335"/>
                </a:xfrm>
                <a:prstGeom prst="straightConnector1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0" name="Прямая со стрелкой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28978" y="6145533"/>
                  <a:ext cx="1073791" cy="6335"/>
                </a:xfrm>
                <a:prstGeom prst="straightConnector1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8" name="Прямая со стрелкой 27"/>
              <p:cNvCxnSpPr>
                <a:cxnSpLocks noChangeShapeType="1"/>
              </p:cNvCxnSpPr>
              <p:nvPr/>
            </p:nvCxnSpPr>
            <p:spPr bwMode="auto">
              <a:xfrm flipV="1">
                <a:off x="9229844" y="6066061"/>
                <a:ext cx="1073791" cy="6335"/>
              </a:xfrm>
              <a:prstGeom prst="straightConnector1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9073276" y="5710797"/>
              <a:ext cx="1386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Деньги</a:t>
              </a:r>
              <a:endParaRPr lang="ru-RU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307131" y="4391713"/>
            <a:ext cx="5979931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Схема получения доходов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56" y="1007096"/>
            <a:ext cx="11190862" cy="461665"/>
          </a:xfrm>
          <a:prstGeom prst="rect">
            <a:avLst/>
          </a:prstGeom>
          <a:solidFill>
            <a:srgbClr val="513779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Продолжительность работ по проекту – 1 год 9 месяцев (01.09.2018-01.06.2020)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539" y="6250231"/>
            <a:ext cx="11313114" cy="400110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Финансовое планирование проекта – 1 год (01.06.2020-01.06.2021)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78792"/>
              </p:ext>
            </p:extLst>
          </p:nvPr>
        </p:nvGraphicFramePr>
        <p:xfrm>
          <a:off x="4900434" y="2346035"/>
          <a:ext cx="7168364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182">
                  <a:extLst>
                    <a:ext uri="{9D8B030D-6E8A-4147-A177-3AD203B41FA5}">
                      <a16:colId xmlns:a16="http://schemas.microsoft.com/office/drawing/2014/main" val="3260441968"/>
                    </a:ext>
                  </a:extLst>
                </a:gridCol>
                <a:gridCol w="3584182">
                  <a:extLst>
                    <a:ext uri="{9D8B030D-6E8A-4147-A177-3AD203B41FA5}">
                      <a16:colId xmlns:a16="http://schemas.microsoft.com/office/drawing/2014/main" val="1128729468"/>
                    </a:ext>
                  </a:extLst>
                </a:gridCol>
              </a:tblGrid>
              <a:tr h="315208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Единовременные затраты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1 661 607,28 руб.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485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Ежемесячные затраты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957 600 руб.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41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Затраты на продвижение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106 414,68</a:t>
                      </a:r>
                      <a:r>
                        <a:rPr lang="ru-RU" b="0" baseline="0" dirty="0" smtClean="0">
                          <a:solidFill>
                            <a:schemeClr val="bg1"/>
                          </a:solidFill>
                        </a:rPr>
                        <a:t> руб.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8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Прочие затраты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1"/>
                          </a:solidFill>
                        </a:rPr>
                        <a:t>74 756 руб.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268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Итоговая</a:t>
                      </a:r>
                      <a:r>
                        <a:rPr lang="ru-RU" baseline="0" dirty="0" smtClean="0">
                          <a:solidFill>
                            <a:schemeClr val="bg1"/>
                          </a:solidFill>
                        </a:rPr>
                        <a:t> сумма сметы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A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2 800 377,96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A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82286"/>
                  </a:ext>
                </a:extLst>
              </a:tr>
            </a:tbl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84246983"/>
              </p:ext>
            </p:extLst>
          </p:nvPr>
        </p:nvGraphicFramePr>
        <p:xfrm>
          <a:off x="-538315" y="2346034"/>
          <a:ext cx="5977064" cy="1843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4" name="Picture 2" descr="Give money Free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8" y="2449737"/>
            <a:ext cx="539975" cy="5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ive money Free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" y="3476577"/>
            <a:ext cx="539975" cy="5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61473" y="1676208"/>
            <a:ext cx="4870080" cy="523220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Источники финансирования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Имитационное моделирование: кэш-</a:t>
            </a:r>
            <a:r>
              <a:rPr lang="ru-RU" sz="3600" dirty="0" err="1" smtClean="0"/>
              <a:t>фло</a:t>
            </a:r>
            <a:r>
              <a:rPr lang="ru-RU" sz="3600" dirty="0" smtClean="0"/>
              <a:t> проекта</a:t>
            </a:r>
            <a:endParaRPr lang="ru-RU" sz="3600" dirty="0"/>
          </a:p>
        </p:txBody>
      </p:sp>
      <p:sp>
        <p:nvSpPr>
          <p:cNvPr id="6" name="Овал 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5</a:t>
            </a:r>
            <a:endParaRPr lang="ru-RU" dirty="0">
              <a:solidFill>
                <a:srgbClr val="230A59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76942" y="1209964"/>
            <a:ext cx="11238115" cy="5239112"/>
            <a:chOff x="254461" y="1078199"/>
            <a:chExt cx="10284230" cy="5098764"/>
          </a:xfrm>
        </p:grpSpPr>
        <p:pic>
          <p:nvPicPr>
            <p:cNvPr id="7" name="Рисунок 6" descr="https://sun1.is74.userapi.com/9-8uRANFpKnIhnm7eFsmf4Wxz6QyIjHd2gbJWQ/JMG0MKXw5ZE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9" r="16272" b="15470"/>
            <a:stretch/>
          </p:blipFill>
          <p:spPr bwMode="auto">
            <a:xfrm>
              <a:off x="254461" y="1078199"/>
              <a:ext cx="9619212" cy="509876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Рисунок 7" descr="https://sun2.is74.userapi.com/z3Cd5ci7ETeMiTSKS6i-7T8zfvQ9oCEUXOlQag/uXXaHHTCmBM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8" t="10109" r="74234" b="15669"/>
            <a:stretch/>
          </p:blipFill>
          <p:spPr bwMode="auto">
            <a:xfrm>
              <a:off x="9873673" y="1078199"/>
              <a:ext cx="665018" cy="509876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25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Оценка социального эффекта: логическая модель</a:t>
            </a:r>
            <a:endParaRPr lang="ru-RU" sz="3600" dirty="0"/>
          </a:p>
        </p:txBody>
      </p:sp>
      <p:sp>
        <p:nvSpPr>
          <p:cNvPr id="6" name="Овал 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6</a:t>
            </a:r>
            <a:endParaRPr lang="ru-RU" dirty="0">
              <a:solidFill>
                <a:srgbClr val="230A59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3200" y="908205"/>
            <a:ext cx="11965599" cy="5871626"/>
            <a:chOff x="27297" y="-159909"/>
            <a:chExt cx="9236289" cy="7021404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7297" y="-159907"/>
              <a:ext cx="2585520" cy="659064"/>
            </a:xfrm>
            <a:prstGeom prst="roundRect">
              <a:avLst/>
            </a:prstGeom>
            <a:solidFill>
              <a:srgbClr val="3B1D9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Ресурсы</a:t>
              </a:r>
              <a:endParaRPr lang="ru-RU" sz="1600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666453" y="-159908"/>
              <a:ext cx="1835696" cy="659065"/>
            </a:xfrm>
            <a:prstGeom prst="roundRect">
              <a:avLst/>
            </a:prstGeom>
            <a:solidFill>
              <a:srgbClr val="3B1D9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Деятельность</a:t>
              </a:r>
              <a:endParaRPr lang="ru-RU" sz="1600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553495" y="-159908"/>
              <a:ext cx="1488938" cy="659065"/>
            </a:xfrm>
            <a:prstGeom prst="roundRect">
              <a:avLst/>
            </a:prstGeom>
            <a:solidFill>
              <a:srgbClr val="3B1D9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Непосредственный результат</a:t>
              </a:r>
              <a:endParaRPr lang="ru-RU" sz="1600" dirty="0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6093780" y="-145170"/>
              <a:ext cx="1338816" cy="659065"/>
            </a:xfrm>
            <a:prstGeom prst="roundRect">
              <a:avLst/>
            </a:prstGeom>
            <a:solidFill>
              <a:srgbClr val="3B1D9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Социальный результат</a:t>
              </a:r>
              <a:endParaRPr lang="ru-RU" sz="1600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7460829" y="-159909"/>
              <a:ext cx="1802303" cy="659065"/>
            </a:xfrm>
            <a:prstGeom prst="roundRect">
              <a:avLst/>
            </a:prstGeom>
            <a:solidFill>
              <a:srgbClr val="3B1D9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Социальный эффект</a:t>
              </a:r>
              <a:endParaRPr lang="ru-RU" sz="16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7956" y="524281"/>
              <a:ext cx="2574861" cy="1599723"/>
            </a:xfrm>
            <a:prstGeom prst="rect">
              <a:avLst/>
            </a:prstGeom>
            <a:solidFill>
              <a:srgbClr val="7053B1"/>
            </a:solidFill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Денежные средства,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команда проекта,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внешние участники,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помещения,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оборудование и материалы,</a:t>
              </a:r>
            </a:p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технологии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674680" y="521898"/>
              <a:ext cx="1800200" cy="1599723"/>
            </a:xfrm>
            <a:prstGeom prst="rect">
              <a:avLst/>
            </a:prstGeom>
            <a:solidFill>
              <a:srgbClr val="7053B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Разработка сайта и приложения, создание развлекательно-образовательного контента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4536415" y="529043"/>
              <a:ext cx="1490518" cy="1600790"/>
            </a:xfrm>
            <a:prstGeom prst="rect">
              <a:avLst/>
            </a:prstGeom>
            <a:solidFill>
              <a:srgbClr val="7053B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Количество пользователей 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093781" y="531223"/>
              <a:ext cx="1338815" cy="1590398"/>
            </a:xfrm>
            <a:prstGeom prst="rect">
              <a:avLst/>
            </a:prstGeom>
            <a:solidFill>
              <a:srgbClr val="7053B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Рост уровня знаний у пользователей продуктов проекта, изменение отношения к истории города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474626" y="521898"/>
              <a:ext cx="1788960" cy="1599723"/>
            </a:xfrm>
            <a:prstGeom prst="rect">
              <a:avLst/>
            </a:prstGeom>
            <a:solidFill>
              <a:srgbClr val="7053B1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Развитие положительного имиджа города Челябинска и популяризация изучения его истории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3083" y="2149130"/>
              <a:ext cx="2569440" cy="4708870"/>
            </a:xfrm>
            <a:prstGeom prst="rect">
              <a:avLst/>
            </a:prstGeom>
            <a:solidFill>
              <a:srgbClr val="513779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Администрация города Челябинска или краудфандинг;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студенты и преподаватели ЮУрГУ, руководитель фонда «Южный Урал» – Самигулов Г.Х.;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IT-специалист, историки-ученые города Челябинска, ГУ ОГАЧО, ЦИКН;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ЮУрГУ, фонд «Южный Урал»;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сервер, носители информации, канцелярские принадлежности;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3D-</a:t>
              </a:r>
              <a:r>
                <a:rPr lang="ru-RU" sz="1400" dirty="0" smtClean="0"/>
                <a:t>моделирование</a:t>
              </a:r>
            </a:p>
            <a:p>
              <a:pPr algn="ctr"/>
              <a:endParaRPr lang="ru-RU" sz="11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674680" y="2149130"/>
              <a:ext cx="1800200" cy="4702776"/>
            </a:xfrm>
            <a:prstGeom prst="rect">
              <a:avLst/>
            </a:prstGeom>
            <a:solidFill>
              <a:srgbClr val="513779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посещение виртуальных экскурсий;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/>
                <a:t>о</a:t>
              </a:r>
              <a:r>
                <a:rPr lang="ru-RU" sz="1400" dirty="0" smtClean="0"/>
                <a:t>знакомление с 3</a:t>
              </a:r>
              <a:r>
                <a:rPr lang="en-US" sz="1400" dirty="0" smtClean="0"/>
                <a:t>D-</a:t>
              </a:r>
              <a:r>
                <a:rPr lang="ru-RU" sz="1400" dirty="0" smtClean="0"/>
                <a:t>моделями отдельных архитектурных объектов;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знакомство с историческими личностями города</a:t>
              </a:r>
              <a:endParaRPr lang="ru-RU" sz="14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537993" y="2159717"/>
              <a:ext cx="1488940" cy="4692189"/>
            </a:xfrm>
            <a:prstGeom prst="rect">
              <a:avLst/>
            </a:prstGeom>
            <a:solidFill>
              <a:srgbClr val="513779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пользователи;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 освещение в СМИ (Яндекс, ВКонтакте,</a:t>
              </a:r>
              <a:r>
                <a:rPr lang="en-US" sz="1400" dirty="0" smtClean="0"/>
                <a:t> YouTube</a:t>
              </a:r>
              <a:r>
                <a:rPr lang="ru-RU" sz="1400" dirty="0" smtClean="0"/>
                <a:t>) </a:t>
              </a:r>
              <a:endParaRPr lang="ru-RU" sz="14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093781" y="2159717"/>
              <a:ext cx="1338815" cy="4701778"/>
            </a:xfrm>
            <a:prstGeom prst="rect">
              <a:avLst/>
            </a:prstGeom>
            <a:solidFill>
              <a:srgbClr val="513779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понимание истории города;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стимулирование заинтересован-</a:t>
              </a:r>
              <a:r>
                <a:rPr lang="ru-RU" sz="1400" dirty="0" err="1" smtClean="0"/>
                <a:t>ности</a:t>
              </a:r>
              <a:r>
                <a:rPr lang="ru-RU" sz="1400" dirty="0" smtClean="0"/>
                <a:t> в истории города</a:t>
              </a:r>
              <a:endParaRPr lang="ru-RU" sz="1400" dirty="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7499444" y="2159717"/>
              <a:ext cx="1763688" cy="4692188"/>
            </a:xfrm>
            <a:prstGeom prst="rect">
              <a:avLst/>
            </a:prstGeom>
            <a:solidFill>
              <a:srgbClr val="513779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вдохновение на изучение истории города;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привлечение дополнительного внимания к музеям города (историческим и краеведческим);</a:t>
              </a:r>
            </a:p>
            <a:p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развитие понимания важности и увлекательности  изучения истории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46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5784730"/>
              </p:ext>
            </p:extLst>
          </p:nvPr>
        </p:nvGraphicFramePr>
        <p:xfrm>
          <a:off x="2428875" y="863051"/>
          <a:ext cx="9673913" cy="5890059"/>
        </p:xfrm>
        <a:graphic>
          <a:graphicData uri="http://schemas.openxmlformats.org/drawingml/2006/table">
            <a:tbl>
              <a:tblPr firstRow="1" firstCol="1" bandRow="1"/>
              <a:tblGrid>
                <a:gridCol w="2010385">
                  <a:extLst>
                    <a:ext uri="{9D8B030D-6E8A-4147-A177-3AD203B41FA5}">
                      <a16:colId xmlns:a16="http://schemas.microsoft.com/office/drawing/2014/main" val="2321082253"/>
                    </a:ext>
                  </a:extLst>
                </a:gridCol>
                <a:gridCol w="1162606">
                  <a:extLst>
                    <a:ext uri="{9D8B030D-6E8A-4147-A177-3AD203B41FA5}">
                      <a16:colId xmlns:a16="http://schemas.microsoft.com/office/drawing/2014/main" val="777480460"/>
                    </a:ext>
                  </a:extLst>
                </a:gridCol>
                <a:gridCol w="1774262">
                  <a:extLst>
                    <a:ext uri="{9D8B030D-6E8A-4147-A177-3AD203B41FA5}">
                      <a16:colId xmlns:a16="http://schemas.microsoft.com/office/drawing/2014/main" val="1610842081"/>
                    </a:ext>
                  </a:extLst>
                </a:gridCol>
                <a:gridCol w="1957849">
                  <a:extLst>
                    <a:ext uri="{9D8B030D-6E8A-4147-A177-3AD203B41FA5}">
                      <a16:colId xmlns:a16="http://schemas.microsoft.com/office/drawing/2014/main" val="150227918"/>
                    </a:ext>
                  </a:extLst>
                </a:gridCol>
                <a:gridCol w="999976">
                  <a:extLst>
                    <a:ext uri="{9D8B030D-6E8A-4147-A177-3AD203B41FA5}">
                      <a16:colId xmlns:a16="http://schemas.microsoft.com/office/drawing/2014/main" val="1834805509"/>
                    </a:ext>
                  </a:extLst>
                </a:gridCol>
                <a:gridCol w="1768835">
                  <a:extLst>
                    <a:ext uri="{9D8B030D-6E8A-4147-A177-3AD203B41FA5}">
                      <a16:colId xmlns:a16="http://schemas.microsoft.com/office/drawing/2014/main" val="2112404881"/>
                    </a:ext>
                  </a:extLst>
                </a:gridCol>
              </a:tblGrid>
              <a:tr h="72439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Вероятность наступления рискового события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Мера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риска (вероятность х воздействие)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047887"/>
                  </a:ext>
                </a:extLst>
              </a:tr>
              <a:tr h="796243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0,8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Недостаточная осведомленность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потребителей (0,16)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Отсутствие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финансирования (0,64)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19064"/>
                  </a:ext>
                </a:extLst>
              </a:tr>
              <a:tr h="671948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0,4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Усиление российских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конкурентов (0,08)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178421"/>
                  </a:ext>
                </a:extLst>
              </a:tr>
              <a:tr h="965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Получение некачественных продуктов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проекта (0,08)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734375"/>
                  </a:ext>
                </a:extLst>
              </a:tr>
              <a:tr h="72439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0,2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Некачественная работа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сервера (0,02)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55657"/>
                  </a:ext>
                </a:extLst>
              </a:tr>
              <a:tr h="24146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0,1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5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062563"/>
                  </a:ext>
                </a:extLst>
              </a:tr>
              <a:tr h="120733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0,01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Сбой в снабжении </a:t>
                      </a: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электроэнергией (0,0001)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BDF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9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206140"/>
                  </a:ext>
                </a:extLst>
              </a:tr>
              <a:tr h="52042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Воздействие риска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на проект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0,01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0,1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0,2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0,4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0,8</a:t>
                      </a:r>
                    </a:p>
                  </a:txBody>
                  <a:tcPr marL="41840" marR="418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5849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Анализ рисков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7</a:t>
            </a:r>
            <a:endParaRPr lang="ru-RU" dirty="0">
              <a:solidFill>
                <a:srgbClr val="230A59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88238045"/>
              </p:ext>
            </p:extLst>
          </p:nvPr>
        </p:nvGraphicFramePr>
        <p:xfrm>
          <a:off x="-196849" y="2115663"/>
          <a:ext cx="2768600" cy="338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55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Дорожная карта с процентом завершения работ</a:t>
            </a:r>
            <a:endParaRPr lang="ru-RU" sz="3600" dirty="0"/>
          </a:p>
        </p:txBody>
      </p:sp>
      <p:sp>
        <p:nvSpPr>
          <p:cNvPr id="7" name="Овал 6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8</a:t>
            </a:r>
            <a:endParaRPr lang="ru-RU" dirty="0">
              <a:solidFill>
                <a:srgbClr val="230A59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978151"/>
              </p:ext>
            </p:extLst>
          </p:nvPr>
        </p:nvGraphicFramePr>
        <p:xfrm>
          <a:off x="224273" y="1051080"/>
          <a:ext cx="11895853" cy="5435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Лист" r:id="rId3" imgW="16558295" imgH="5874996" progId="Excel.Sheet.12">
                  <p:embed/>
                </p:oleObj>
              </mc:Choice>
              <mc:Fallback>
                <p:oleObj name="Лист" r:id="rId3" imgW="16558295" imgH="58749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4273" y="1051080"/>
                        <a:ext cx="11895853" cy="5435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74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Дальнейшие действия по реализации проекта</a:t>
            </a:r>
            <a:endParaRPr lang="ru-RU" sz="3600" dirty="0"/>
          </a:p>
        </p:txBody>
      </p:sp>
      <p:sp>
        <p:nvSpPr>
          <p:cNvPr id="6" name="Овал 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30A59"/>
                </a:solidFill>
              </a:rPr>
              <a:t>1</a:t>
            </a:r>
            <a:r>
              <a:rPr lang="ru-RU" dirty="0" smtClean="0">
                <a:solidFill>
                  <a:srgbClr val="230A59"/>
                </a:solidFill>
              </a:rPr>
              <a:t>9</a:t>
            </a:r>
            <a:endParaRPr lang="ru-RU" dirty="0">
              <a:solidFill>
                <a:srgbClr val="230A5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62"/>
            <a:ext cx="12192000" cy="6088338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777416"/>
            <a:ext cx="12192000" cy="6088338"/>
            <a:chOff x="0" y="769662"/>
            <a:chExt cx="12192000" cy="608833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769662"/>
              <a:ext cx="12192000" cy="6088338"/>
            </a:xfrm>
            <a:prstGeom prst="rect">
              <a:avLst/>
            </a:prstGeom>
            <a:solidFill>
              <a:schemeClr val="bg2">
                <a:alpha val="8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37591" y="1389792"/>
              <a:ext cx="10916817" cy="4832570"/>
            </a:xfrm>
            <a:prstGeom prst="rect">
              <a:avLst/>
            </a:prstGeom>
            <a:solidFill>
              <a:srgbClr val="230A59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 descr="Businessmen having a group conference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825" y="1515522"/>
            <a:ext cx="1760997" cy="176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lding hands in a circle Fre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71" y="3813831"/>
            <a:ext cx="1530707" cy="15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42036" y="1696905"/>
            <a:ext cx="1498064" cy="504269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151561" y="4288949"/>
            <a:ext cx="2514064" cy="504269"/>
          </a:xfrm>
          <a:prstGeom prst="rect">
            <a:avLst/>
          </a:prstGeom>
          <a:solidFill>
            <a:schemeClr val="bg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42036" y="1686810"/>
            <a:ext cx="7581513" cy="4547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230A59"/>
                </a:solidFill>
              </a:rPr>
              <a:t>Встреча</a:t>
            </a:r>
            <a:r>
              <a:rPr lang="ru-RU" sz="3200" dirty="0" smtClean="0"/>
              <a:t> </a:t>
            </a:r>
            <a:r>
              <a:rPr lang="ru-RU" sz="3200" dirty="0">
                <a:solidFill>
                  <a:schemeClr val="bg1"/>
                </a:solidFill>
              </a:rPr>
              <a:t>с представителем Администрации города Челябинска для обсуждения финансирования </a:t>
            </a:r>
            <a:r>
              <a:rPr lang="ru-RU" sz="3200" dirty="0" smtClean="0">
                <a:solidFill>
                  <a:schemeClr val="bg1"/>
                </a:solidFill>
              </a:rPr>
              <a:t>проекта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rgbClr val="230A59"/>
                </a:solidFill>
              </a:rPr>
              <a:t>Оптимизация </a:t>
            </a:r>
            <a:r>
              <a:rPr lang="ru-RU" sz="3200" dirty="0">
                <a:solidFill>
                  <a:schemeClr val="bg1"/>
                </a:solidFill>
              </a:rPr>
              <a:t>взаимодействия между участниками </a:t>
            </a:r>
            <a:r>
              <a:rPr lang="ru-RU" sz="3200" dirty="0" smtClean="0">
                <a:solidFill>
                  <a:schemeClr val="bg1"/>
                </a:solidFill>
              </a:rPr>
              <a:t>проекта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2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assorted notepad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5894" y="0"/>
            <a:ext cx="7256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35894" y="0"/>
            <a:ext cx="7256106" cy="6857999"/>
          </a:xfrm>
          <a:prstGeom prst="rect">
            <a:avLst/>
          </a:prstGeom>
          <a:solidFill>
            <a:srgbClr val="230A5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8292" y="550279"/>
            <a:ext cx="7164234" cy="57574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макро- </a:t>
            </a:r>
            <a:r>
              <a:rPr lang="ru-RU" dirty="0">
                <a:solidFill>
                  <a:schemeClr val="bg1"/>
                </a:solidFill>
              </a:rPr>
              <a:t>и микроэкономическое окружение проектов, связанных с созданием электронных приложений по истории города, а также внутренняя среда предлагаемого </a:t>
            </a:r>
            <a:r>
              <a:rPr lang="ru-RU" dirty="0" smtClean="0">
                <a:solidFill>
                  <a:schemeClr val="bg1"/>
                </a:solidFill>
              </a:rPr>
              <a:t>проекта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содержание </a:t>
            </a:r>
            <a:r>
              <a:rPr lang="ru-RU" dirty="0">
                <a:solidFill>
                  <a:schemeClr val="bg1"/>
                </a:solidFill>
              </a:rPr>
              <a:t>и параметры предлагаемого проекта, в том числе его социальный эффект и процесс </a:t>
            </a:r>
            <a:r>
              <a:rPr lang="ru-RU" dirty="0" smtClean="0">
                <a:solidFill>
                  <a:schemeClr val="bg1"/>
                </a:solidFill>
              </a:rPr>
              <a:t>реализации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разработка </a:t>
            </a:r>
            <a:r>
              <a:rPr lang="ru-RU" dirty="0">
                <a:solidFill>
                  <a:schemeClr val="bg1"/>
                </a:solidFill>
              </a:rPr>
              <a:t>проекта «Электронное интерактивное приложение «Историческая реконструкция Челябинска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14914" y="304056"/>
            <a:ext cx="3470988" cy="492443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230A59"/>
                </a:solidFill>
              </a:rPr>
              <a:t>Объект исследования</a:t>
            </a:r>
            <a:endParaRPr lang="ru-RU" sz="2600" dirty="0">
              <a:solidFill>
                <a:srgbClr val="230A5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4914" y="2629564"/>
            <a:ext cx="3470988" cy="492443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230A59"/>
                </a:solidFill>
              </a:rPr>
              <a:t>Предмет исследования</a:t>
            </a:r>
            <a:endParaRPr lang="ru-RU" sz="2600" dirty="0">
              <a:solidFill>
                <a:srgbClr val="230A5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816" y="4560290"/>
            <a:ext cx="6441185" cy="492443"/>
          </a:xfrm>
          <a:prstGeom prst="rect">
            <a:avLst/>
          </a:prstGeom>
          <a:solidFill>
            <a:schemeClr val="bg2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solidFill>
                  <a:srgbClr val="230A59"/>
                </a:solidFill>
              </a:rPr>
              <a:t>Цель выпускной квалификационной работы</a:t>
            </a:r>
            <a:endParaRPr lang="en-US" sz="2600" dirty="0">
              <a:solidFill>
                <a:srgbClr val="230A59"/>
              </a:solidFill>
            </a:endParaRPr>
          </a:p>
        </p:txBody>
      </p:sp>
      <p:sp>
        <p:nvSpPr>
          <p:cNvPr id="168" name="Пятиугольник 167"/>
          <p:cNvSpPr/>
          <p:nvPr/>
        </p:nvSpPr>
        <p:spPr>
          <a:xfrm rot="10800000">
            <a:off x="620540" y="6159382"/>
            <a:ext cx="4085736" cy="531792"/>
          </a:xfrm>
          <a:prstGeom prst="homePlate">
            <a:avLst/>
          </a:prstGeom>
          <a:solidFill>
            <a:srgbClr val="230A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Группа 3"/>
          <p:cNvGrpSpPr/>
          <p:nvPr/>
        </p:nvGrpSpPr>
        <p:grpSpPr>
          <a:xfrm>
            <a:off x="-50077" y="214350"/>
            <a:ext cx="4827388" cy="6440661"/>
            <a:chOff x="-50077" y="214350"/>
            <a:chExt cx="4827388" cy="6440661"/>
          </a:xfrm>
        </p:grpSpPr>
        <p:grpSp>
          <p:nvGrpSpPr>
            <p:cNvPr id="7171" name="Группа 7170"/>
            <p:cNvGrpSpPr/>
            <p:nvPr/>
          </p:nvGrpSpPr>
          <p:grpSpPr>
            <a:xfrm>
              <a:off x="-50077" y="214350"/>
              <a:ext cx="4827388" cy="5878540"/>
              <a:chOff x="-50077" y="214350"/>
              <a:chExt cx="4827388" cy="6429296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264423" y="675609"/>
                <a:ext cx="4438130" cy="431607"/>
                <a:chOff x="493953" y="589901"/>
                <a:chExt cx="4154954" cy="462907"/>
              </a:xfrm>
            </p:grpSpPr>
            <p:grpSp>
              <p:nvGrpSpPr>
                <p:cNvPr id="17" name="Группа 16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20" name="Группа 19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21" name="Пятиугольник 20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22" name="Пятиугольник 4"/>
                    <p:cNvSpPr txBox="1"/>
                    <p:nvPr/>
                  </p:nvSpPr>
                  <p:spPr>
                    <a:xfrm rot="21600000"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Анализ 5 сил Портера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9" name="Овал 18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603518" y="639801"/>
                  <a:ext cx="307321" cy="363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4</a:t>
                  </a:r>
                  <a:endParaRPr lang="ru-RU" sz="1600" dirty="0"/>
                </a:p>
              </p:txBody>
            </p:sp>
          </p:grpSp>
          <p:grpSp>
            <p:nvGrpSpPr>
              <p:cNvPr id="84" name="Группа 83"/>
              <p:cNvGrpSpPr/>
              <p:nvPr/>
            </p:nvGrpSpPr>
            <p:grpSpPr>
              <a:xfrm>
                <a:off x="277751" y="1163887"/>
                <a:ext cx="4438130" cy="431607"/>
                <a:chOff x="493953" y="589901"/>
                <a:chExt cx="4154954" cy="462907"/>
              </a:xfrm>
            </p:grpSpPr>
            <p:grpSp>
              <p:nvGrpSpPr>
                <p:cNvPr id="85" name="Группа 84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87" name="Группа 86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89" name="Пятиугольник 88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90" name="Пятиугольник 4"/>
                    <p:cNvSpPr txBox="1"/>
                    <p:nvPr/>
                  </p:nvSpPr>
                  <p:spPr>
                    <a:xfrm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US" sz="1600" kern="1200" dirty="0" smtClean="0"/>
                        <a:t>SWOT-</a:t>
                      </a:r>
                      <a:r>
                        <a:rPr lang="ru-RU" sz="1600" kern="1200" dirty="0" smtClean="0"/>
                        <a:t>анализ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88" name="Овал 87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86" name="TextBox 85"/>
                <p:cNvSpPr txBox="1"/>
                <p:nvPr/>
              </p:nvSpPr>
              <p:spPr>
                <a:xfrm>
                  <a:off x="603518" y="639801"/>
                  <a:ext cx="307321" cy="363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5</a:t>
                  </a:r>
                  <a:endParaRPr lang="ru-RU" sz="1600" dirty="0"/>
                </a:p>
              </p:txBody>
            </p:sp>
          </p:grpSp>
          <p:grpSp>
            <p:nvGrpSpPr>
              <p:cNvPr id="91" name="Группа 90"/>
              <p:cNvGrpSpPr/>
              <p:nvPr/>
            </p:nvGrpSpPr>
            <p:grpSpPr>
              <a:xfrm>
                <a:off x="268146" y="1635942"/>
                <a:ext cx="4509165" cy="431607"/>
                <a:chOff x="493953" y="589901"/>
                <a:chExt cx="4221457" cy="462907"/>
              </a:xfrm>
            </p:grpSpPr>
            <p:grpSp>
              <p:nvGrpSpPr>
                <p:cNvPr id="92" name="Группа 91"/>
                <p:cNvGrpSpPr/>
                <p:nvPr/>
              </p:nvGrpSpPr>
              <p:grpSpPr>
                <a:xfrm>
                  <a:off x="493953" y="589901"/>
                  <a:ext cx="4221457" cy="462907"/>
                  <a:chOff x="493953" y="589901"/>
                  <a:chExt cx="4221457" cy="462907"/>
                </a:xfrm>
              </p:grpSpPr>
              <p:grpSp>
                <p:nvGrpSpPr>
                  <p:cNvPr id="94" name="Группа 93"/>
                  <p:cNvGrpSpPr/>
                  <p:nvPr/>
                </p:nvGrpSpPr>
                <p:grpSpPr>
                  <a:xfrm>
                    <a:off x="677487" y="609311"/>
                    <a:ext cx="4037923" cy="436567"/>
                    <a:chOff x="860676" y="501170"/>
                    <a:chExt cx="3426560" cy="739834"/>
                  </a:xfrm>
                </p:grpSpPr>
                <p:sp>
                  <p:nvSpPr>
                    <p:cNvPr id="96" name="Пятиугольник 95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97" name="Пятиугольник 4"/>
                    <p:cNvSpPr txBox="1"/>
                    <p:nvPr/>
                  </p:nvSpPr>
                  <p:spPr>
                    <a:xfrm>
                      <a:off x="860676" y="501170"/>
                      <a:ext cx="3426560" cy="739248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Поле решений и мероприятия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95" name="Овал 94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93" name="TextBox 92"/>
                <p:cNvSpPr txBox="1"/>
                <p:nvPr/>
              </p:nvSpPr>
              <p:spPr>
                <a:xfrm>
                  <a:off x="603518" y="639801"/>
                  <a:ext cx="307321" cy="363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6</a:t>
                  </a:r>
                  <a:endParaRPr lang="ru-RU" sz="1600" dirty="0"/>
                </a:p>
              </p:txBody>
            </p:sp>
          </p:grpSp>
          <p:grpSp>
            <p:nvGrpSpPr>
              <p:cNvPr id="98" name="Группа 97"/>
              <p:cNvGrpSpPr/>
              <p:nvPr/>
            </p:nvGrpSpPr>
            <p:grpSpPr>
              <a:xfrm>
                <a:off x="264423" y="2140795"/>
                <a:ext cx="4438130" cy="431607"/>
                <a:chOff x="493953" y="589901"/>
                <a:chExt cx="4154954" cy="462907"/>
              </a:xfrm>
            </p:grpSpPr>
            <p:grpSp>
              <p:nvGrpSpPr>
                <p:cNvPr id="99" name="Группа 98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101" name="Группа 100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103" name="Пятиугольник 102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04" name="Пятиугольник 4"/>
                    <p:cNvSpPr txBox="1"/>
                    <p:nvPr/>
                  </p:nvSpPr>
                  <p:spPr>
                    <a:xfrm rot="21600000"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Концепция проекта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02" name="Овал 101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0" name="TextBox 99"/>
                <p:cNvSpPr txBox="1"/>
                <p:nvPr/>
              </p:nvSpPr>
              <p:spPr>
                <a:xfrm>
                  <a:off x="603518" y="639801"/>
                  <a:ext cx="307321" cy="363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7</a:t>
                  </a:r>
                  <a:endParaRPr lang="ru-RU" sz="1600" dirty="0"/>
                </a:p>
              </p:txBody>
            </p:sp>
          </p:grpSp>
          <p:grpSp>
            <p:nvGrpSpPr>
              <p:cNvPr id="105" name="Группа 104"/>
              <p:cNvGrpSpPr/>
              <p:nvPr/>
            </p:nvGrpSpPr>
            <p:grpSpPr>
              <a:xfrm>
                <a:off x="277751" y="2626536"/>
                <a:ext cx="4438130" cy="431607"/>
                <a:chOff x="493953" y="589901"/>
                <a:chExt cx="4154954" cy="462907"/>
              </a:xfrm>
            </p:grpSpPr>
            <p:grpSp>
              <p:nvGrpSpPr>
                <p:cNvPr id="106" name="Группа 105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108" name="Группа 107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110" name="Пятиугольник 109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11" name="Пятиугольник 4"/>
                    <p:cNvSpPr txBox="1"/>
                    <p:nvPr/>
                  </p:nvSpPr>
                  <p:spPr>
                    <a:xfrm rot="21600000"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Сетевой график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09" name="Овал 108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07" name="TextBox 106"/>
                <p:cNvSpPr txBox="1"/>
                <p:nvPr/>
              </p:nvSpPr>
              <p:spPr>
                <a:xfrm>
                  <a:off x="523262" y="622790"/>
                  <a:ext cx="418041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11</a:t>
                  </a:r>
                  <a:endParaRPr lang="ru-RU" sz="1600" dirty="0"/>
                </a:p>
              </p:txBody>
            </p:sp>
          </p:grpSp>
          <p:grpSp>
            <p:nvGrpSpPr>
              <p:cNvPr id="112" name="Группа 111"/>
              <p:cNvGrpSpPr/>
              <p:nvPr/>
            </p:nvGrpSpPr>
            <p:grpSpPr>
              <a:xfrm>
                <a:off x="236819" y="3115460"/>
                <a:ext cx="4465734" cy="431607"/>
                <a:chOff x="468109" y="589901"/>
                <a:chExt cx="4180798" cy="462907"/>
              </a:xfrm>
            </p:grpSpPr>
            <p:grpSp>
              <p:nvGrpSpPr>
                <p:cNvPr id="113" name="Группа 112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115" name="Группа 114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117" name="Пятиугольник 116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18" name="Пятиугольник 4"/>
                    <p:cNvSpPr txBox="1"/>
                    <p:nvPr/>
                  </p:nvSpPr>
                  <p:spPr>
                    <a:xfrm rot="21600000"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Дорожная карта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16" name="Овал 115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14" name="TextBox 113"/>
                <p:cNvSpPr txBox="1"/>
                <p:nvPr/>
              </p:nvSpPr>
              <p:spPr>
                <a:xfrm>
                  <a:off x="468109" y="622790"/>
                  <a:ext cx="487315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12</a:t>
                  </a:r>
                  <a:endParaRPr lang="ru-RU" sz="1600" dirty="0"/>
                </a:p>
              </p:txBody>
            </p:sp>
          </p:grpSp>
          <p:grpSp>
            <p:nvGrpSpPr>
              <p:cNvPr id="119" name="Группа 118"/>
              <p:cNvGrpSpPr/>
              <p:nvPr/>
            </p:nvGrpSpPr>
            <p:grpSpPr>
              <a:xfrm>
                <a:off x="259905" y="3585392"/>
                <a:ext cx="4499282" cy="431607"/>
                <a:chOff x="493953" y="589901"/>
                <a:chExt cx="4212205" cy="462907"/>
              </a:xfrm>
            </p:grpSpPr>
            <p:grpSp>
              <p:nvGrpSpPr>
                <p:cNvPr id="120" name="Группа 119"/>
                <p:cNvGrpSpPr/>
                <p:nvPr/>
              </p:nvGrpSpPr>
              <p:grpSpPr>
                <a:xfrm>
                  <a:off x="493953" y="589901"/>
                  <a:ext cx="4212205" cy="462907"/>
                  <a:chOff x="493953" y="589901"/>
                  <a:chExt cx="4212205" cy="462907"/>
                </a:xfrm>
              </p:grpSpPr>
              <p:grpSp>
                <p:nvGrpSpPr>
                  <p:cNvPr id="122" name="Группа 121"/>
                  <p:cNvGrpSpPr/>
                  <p:nvPr/>
                </p:nvGrpSpPr>
                <p:grpSpPr>
                  <a:xfrm>
                    <a:off x="742452" y="608508"/>
                    <a:ext cx="3963706" cy="437370"/>
                    <a:chOff x="915805" y="499808"/>
                    <a:chExt cx="3363580" cy="741194"/>
                  </a:xfrm>
                </p:grpSpPr>
                <p:sp>
                  <p:nvSpPr>
                    <p:cNvPr id="124" name="Пятиугольник 123"/>
                    <p:cNvSpPr/>
                    <p:nvPr/>
                  </p:nvSpPr>
                  <p:spPr>
                    <a:xfrm rot="10800000">
                      <a:off x="1028269" y="501755"/>
                      <a:ext cx="3202533" cy="739247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25" name="Пятиугольник 4"/>
                    <p:cNvSpPr txBox="1"/>
                    <p:nvPr/>
                  </p:nvSpPr>
                  <p:spPr>
                    <a:xfrm>
                      <a:off x="915805" y="499808"/>
                      <a:ext cx="3363580" cy="739247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Организационная структура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23" name="Овал 122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21" name="TextBox 120"/>
                <p:cNvSpPr txBox="1"/>
                <p:nvPr/>
              </p:nvSpPr>
              <p:spPr>
                <a:xfrm>
                  <a:off x="523121" y="622791"/>
                  <a:ext cx="423051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13</a:t>
                  </a:r>
                  <a:endParaRPr lang="ru-RU" sz="1600" dirty="0"/>
                </a:p>
              </p:txBody>
            </p:sp>
          </p:grpSp>
          <p:grpSp>
            <p:nvGrpSpPr>
              <p:cNvPr id="126" name="Группа 125"/>
              <p:cNvGrpSpPr/>
              <p:nvPr/>
            </p:nvGrpSpPr>
            <p:grpSpPr>
              <a:xfrm>
                <a:off x="-50077" y="3993780"/>
                <a:ext cx="4756353" cy="580426"/>
                <a:chOff x="196036" y="547065"/>
                <a:chExt cx="4452871" cy="622518"/>
              </a:xfrm>
            </p:grpSpPr>
            <p:grpSp>
              <p:nvGrpSpPr>
                <p:cNvPr id="127" name="Группа 126"/>
                <p:cNvGrpSpPr/>
                <p:nvPr/>
              </p:nvGrpSpPr>
              <p:grpSpPr>
                <a:xfrm>
                  <a:off x="196036" y="547065"/>
                  <a:ext cx="4452871" cy="622518"/>
                  <a:chOff x="196036" y="547065"/>
                  <a:chExt cx="4452871" cy="622518"/>
                </a:xfrm>
              </p:grpSpPr>
              <p:grpSp>
                <p:nvGrpSpPr>
                  <p:cNvPr id="129" name="Группа 128"/>
                  <p:cNvGrpSpPr/>
                  <p:nvPr/>
                </p:nvGrpSpPr>
                <p:grpSpPr>
                  <a:xfrm>
                    <a:off x="196036" y="547065"/>
                    <a:ext cx="4452871" cy="622518"/>
                    <a:chOff x="452118" y="395684"/>
                    <a:chExt cx="3778683" cy="1054960"/>
                  </a:xfrm>
                </p:grpSpPr>
                <p:sp>
                  <p:nvSpPr>
                    <p:cNvPr id="131" name="Пятиугольник 130"/>
                    <p:cNvSpPr/>
                    <p:nvPr/>
                  </p:nvSpPr>
                  <p:spPr>
                    <a:xfrm rot="10800000">
                      <a:off x="1028268" y="501752"/>
                      <a:ext cx="3202533" cy="834710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32" name="Пятиугольник 4"/>
                    <p:cNvSpPr txBox="1"/>
                    <p:nvPr/>
                  </p:nvSpPr>
                  <p:spPr>
                    <a:xfrm>
                      <a:off x="452118" y="395684"/>
                      <a:ext cx="3772136" cy="1054960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80000"/>
                        </a:lnSpc>
                        <a:spcBef>
                          <a:spcPct val="0"/>
                        </a:spcBef>
                      </a:pPr>
                      <a:r>
                        <a:rPr lang="ru-RU" sz="1600" kern="1200" dirty="0" smtClean="0"/>
                        <a:t>Инвестиционное и финансовое планирование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30" name="Овал 129"/>
                  <p:cNvSpPr/>
                  <p:nvPr/>
                </p:nvSpPr>
                <p:spPr>
                  <a:xfrm>
                    <a:off x="493955" y="629567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28" name="TextBox 127"/>
                <p:cNvSpPr txBox="1"/>
                <p:nvPr/>
              </p:nvSpPr>
              <p:spPr>
                <a:xfrm>
                  <a:off x="525718" y="662884"/>
                  <a:ext cx="418041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14</a:t>
                  </a:r>
                  <a:endParaRPr lang="ru-RU" sz="1600" dirty="0"/>
                </a:p>
              </p:txBody>
            </p:sp>
          </p:grpSp>
          <p:grpSp>
            <p:nvGrpSpPr>
              <p:cNvPr id="133" name="Группа 132"/>
              <p:cNvGrpSpPr/>
              <p:nvPr/>
            </p:nvGrpSpPr>
            <p:grpSpPr>
              <a:xfrm>
                <a:off x="-50077" y="4574207"/>
                <a:ext cx="4760606" cy="431607"/>
                <a:chOff x="192053" y="589901"/>
                <a:chExt cx="4456855" cy="462907"/>
              </a:xfrm>
              <a:solidFill>
                <a:srgbClr val="230A59"/>
              </a:solidFill>
            </p:grpSpPr>
            <p:grpSp>
              <p:nvGrpSpPr>
                <p:cNvPr id="134" name="Группа 133"/>
                <p:cNvGrpSpPr/>
                <p:nvPr/>
              </p:nvGrpSpPr>
              <p:grpSpPr>
                <a:xfrm>
                  <a:off x="192053" y="589901"/>
                  <a:ext cx="4456855" cy="462907"/>
                  <a:chOff x="192053" y="589901"/>
                  <a:chExt cx="4456855" cy="462907"/>
                </a:xfrm>
                <a:grpFill/>
              </p:grpSpPr>
              <p:grpSp>
                <p:nvGrpSpPr>
                  <p:cNvPr id="136" name="Группа 135"/>
                  <p:cNvGrpSpPr/>
                  <p:nvPr/>
                </p:nvGrpSpPr>
                <p:grpSpPr>
                  <a:xfrm>
                    <a:off x="192053" y="600867"/>
                    <a:ext cx="4456855" cy="445011"/>
                    <a:chOff x="448738" y="486860"/>
                    <a:chExt cx="3782064" cy="754144"/>
                  </a:xfrm>
                  <a:grpFill/>
                </p:grpSpPr>
                <p:sp>
                  <p:nvSpPr>
                    <p:cNvPr id="138" name="Пятиугольник 137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grpFill/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39" name="Пятиугольник 4"/>
                    <p:cNvSpPr txBox="1"/>
                    <p:nvPr/>
                  </p:nvSpPr>
                  <p:spPr>
                    <a:xfrm>
                      <a:off x="448738" y="486860"/>
                      <a:ext cx="3778685" cy="739249"/>
                    </a:xfrm>
                    <a:prstGeom prst="rect">
                      <a:avLst/>
                    </a:prstGeom>
                    <a:noFill/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80000"/>
                        </a:lnSpc>
                        <a:spcBef>
                          <a:spcPct val="0"/>
                        </a:spcBef>
                      </a:pPr>
                      <a:r>
                        <a:rPr lang="ru-RU" sz="1600" kern="1200" dirty="0" smtClean="0"/>
                        <a:t>Имитационное моделирование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37" name="Овал 136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35" name="TextBox 134"/>
                <p:cNvSpPr txBox="1"/>
                <p:nvPr/>
              </p:nvSpPr>
              <p:spPr>
                <a:xfrm>
                  <a:off x="490683" y="602605"/>
                  <a:ext cx="461258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15</a:t>
                  </a:r>
                  <a:endParaRPr lang="ru-RU" sz="1600" dirty="0"/>
                </a:p>
              </p:txBody>
            </p:sp>
          </p:grpSp>
          <p:grpSp>
            <p:nvGrpSpPr>
              <p:cNvPr id="140" name="Группа 139"/>
              <p:cNvGrpSpPr/>
              <p:nvPr/>
            </p:nvGrpSpPr>
            <p:grpSpPr>
              <a:xfrm>
                <a:off x="259905" y="5077494"/>
                <a:ext cx="4446371" cy="431607"/>
                <a:chOff x="493953" y="589901"/>
                <a:chExt cx="4162669" cy="462907"/>
              </a:xfrm>
            </p:grpSpPr>
            <p:grpSp>
              <p:nvGrpSpPr>
                <p:cNvPr id="141" name="Группа 140"/>
                <p:cNvGrpSpPr/>
                <p:nvPr/>
              </p:nvGrpSpPr>
              <p:grpSpPr>
                <a:xfrm>
                  <a:off x="493953" y="589901"/>
                  <a:ext cx="4162669" cy="462907"/>
                  <a:chOff x="493953" y="589901"/>
                  <a:chExt cx="4162669" cy="462907"/>
                </a:xfrm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874982" y="600866"/>
                    <a:ext cx="3781640" cy="445012"/>
                    <a:chOff x="1028269" y="486858"/>
                    <a:chExt cx="3209080" cy="754146"/>
                  </a:xfrm>
                </p:grpSpPr>
                <p:sp>
                  <p:nvSpPr>
                    <p:cNvPr id="145" name="Пятиугольник 144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46" name="Пятиугольник 4"/>
                    <p:cNvSpPr txBox="1"/>
                    <p:nvPr/>
                  </p:nvSpPr>
                  <p:spPr>
                    <a:xfrm>
                      <a:off x="1219628" y="486858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80000"/>
                        </a:lnSpc>
                        <a:spcBef>
                          <a:spcPct val="0"/>
                        </a:spcBef>
                      </a:pPr>
                      <a:r>
                        <a:rPr lang="ru-RU" sz="1600" kern="1200" dirty="0" smtClean="0"/>
                        <a:t>Оценка социального эффекта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44" name="Овал 143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42" name="TextBox 141"/>
                <p:cNvSpPr txBox="1"/>
                <p:nvPr/>
              </p:nvSpPr>
              <p:spPr>
                <a:xfrm>
                  <a:off x="534135" y="622791"/>
                  <a:ext cx="423051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16</a:t>
                  </a:r>
                  <a:endParaRPr lang="ru-RU" sz="1600" dirty="0"/>
                </a:p>
              </p:txBody>
            </p:sp>
          </p:grpSp>
          <p:grpSp>
            <p:nvGrpSpPr>
              <p:cNvPr id="147" name="Группа 146"/>
              <p:cNvGrpSpPr/>
              <p:nvPr/>
            </p:nvGrpSpPr>
            <p:grpSpPr>
              <a:xfrm>
                <a:off x="242499" y="5558528"/>
                <a:ext cx="4455533" cy="431607"/>
                <a:chOff x="493953" y="589901"/>
                <a:chExt cx="4171247" cy="462907"/>
              </a:xfrm>
            </p:grpSpPr>
            <p:grpSp>
              <p:nvGrpSpPr>
                <p:cNvPr id="148" name="Группа 147"/>
                <p:cNvGrpSpPr/>
                <p:nvPr/>
              </p:nvGrpSpPr>
              <p:grpSpPr>
                <a:xfrm>
                  <a:off x="493953" y="589901"/>
                  <a:ext cx="4171247" cy="462907"/>
                  <a:chOff x="493953" y="589901"/>
                  <a:chExt cx="4171247" cy="462907"/>
                </a:xfrm>
              </p:grpSpPr>
              <p:grpSp>
                <p:nvGrpSpPr>
                  <p:cNvPr id="150" name="Группа 149"/>
                  <p:cNvGrpSpPr/>
                  <p:nvPr/>
                </p:nvGrpSpPr>
                <p:grpSpPr>
                  <a:xfrm>
                    <a:off x="874981" y="609656"/>
                    <a:ext cx="3790219" cy="436221"/>
                    <a:chOff x="1028268" y="501755"/>
                    <a:chExt cx="3216360" cy="739249"/>
                  </a:xfrm>
                </p:grpSpPr>
                <p:sp>
                  <p:nvSpPr>
                    <p:cNvPr id="152" name="Пятиугольник 151"/>
                    <p:cNvSpPr/>
                    <p:nvPr/>
                  </p:nvSpPr>
                  <p:spPr>
                    <a:xfrm rot="10800000">
                      <a:off x="1028268" y="501755"/>
                      <a:ext cx="3216360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53" name="Пятиугольник 4"/>
                    <p:cNvSpPr txBox="1"/>
                    <p:nvPr/>
                  </p:nvSpPr>
                  <p:spPr>
                    <a:xfrm>
                      <a:off x="1213082" y="501755"/>
                      <a:ext cx="3031546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ru-RU" sz="1600" kern="1200" dirty="0" smtClean="0"/>
                        <a:t>Анализ рисков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51" name="Овал 150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49" name="TextBox 148"/>
                <p:cNvSpPr txBox="1"/>
                <p:nvPr/>
              </p:nvSpPr>
              <p:spPr>
                <a:xfrm>
                  <a:off x="576846" y="622791"/>
                  <a:ext cx="376415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17</a:t>
                  </a:r>
                  <a:endParaRPr lang="ru-RU" sz="1600" dirty="0"/>
                </a:p>
              </p:txBody>
            </p:sp>
          </p:grpSp>
          <p:grpSp>
            <p:nvGrpSpPr>
              <p:cNvPr id="154" name="Группа 153"/>
              <p:cNvGrpSpPr/>
              <p:nvPr/>
            </p:nvGrpSpPr>
            <p:grpSpPr>
              <a:xfrm>
                <a:off x="272399" y="214350"/>
                <a:ext cx="4438130" cy="431607"/>
                <a:chOff x="493953" y="589901"/>
                <a:chExt cx="4154954" cy="462907"/>
              </a:xfrm>
            </p:grpSpPr>
            <p:grpSp>
              <p:nvGrpSpPr>
                <p:cNvPr id="155" name="Группа 154"/>
                <p:cNvGrpSpPr/>
                <p:nvPr/>
              </p:nvGrpSpPr>
              <p:grpSpPr>
                <a:xfrm>
                  <a:off x="493953" y="589901"/>
                  <a:ext cx="4154954" cy="462907"/>
                  <a:chOff x="493953" y="589901"/>
                  <a:chExt cx="4154954" cy="462907"/>
                </a:xfrm>
              </p:grpSpPr>
              <p:grpSp>
                <p:nvGrpSpPr>
                  <p:cNvPr id="157" name="Группа 156"/>
                  <p:cNvGrpSpPr/>
                  <p:nvPr/>
                </p:nvGrpSpPr>
                <p:grpSpPr>
                  <a:xfrm>
                    <a:off x="874982" y="609656"/>
                    <a:ext cx="3773925" cy="436221"/>
                    <a:chOff x="1028269" y="501755"/>
                    <a:chExt cx="3202533" cy="739249"/>
                  </a:xfrm>
                </p:grpSpPr>
                <p:sp>
                  <p:nvSpPr>
                    <p:cNvPr id="159" name="Пятиугольник 158"/>
                    <p:cNvSpPr/>
                    <p:nvPr/>
                  </p:nvSpPr>
                  <p:spPr>
                    <a:xfrm rot="10800000">
                      <a:off x="1028269" y="501755"/>
                      <a:ext cx="3202533" cy="739249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60" name="Пятиугольник 4"/>
                    <p:cNvSpPr txBox="1"/>
                    <p:nvPr/>
                  </p:nvSpPr>
                  <p:spPr>
                    <a:xfrm rot="21600000">
                      <a:off x="1213081" y="501755"/>
                      <a:ext cx="3017721" cy="739249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en-US" sz="1600" kern="1200" dirty="0" smtClean="0"/>
                        <a:t>PEST-</a:t>
                      </a:r>
                      <a:r>
                        <a:rPr lang="ru-RU" sz="1600" kern="1200" dirty="0" smtClean="0"/>
                        <a:t>анализ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58" name="Овал 157"/>
                  <p:cNvSpPr/>
                  <p:nvPr/>
                </p:nvSpPr>
                <p:spPr>
                  <a:xfrm>
                    <a:off x="493953" y="589901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56" name="TextBox 155"/>
                <p:cNvSpPr txBox="1"/>
                <p:nvPr/>
              </p:nvSpPr>
              <p:spPr>
                <a:xfrm>
                  <a:off x="612252" y="639801"/>
                  <a:ext cx="307321" cy="363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ru-RU" sz="1600" dirty="0" smtClean="0">
                      <a:solidFill>
                        <a:srgbClr val="230A59"/>
                      </a:solidFill>
                    </a:rPr>
                    <a:t>3</a:t>
                  </a:r>
                  <a:endParaRPr lang="ru-RU" sz="1600" dirty="0">
                    <a:solidFill>
                      <a:srgbClr val="230A59"/>
                    </a:solidFill>
                  </a:endParaRPr>
                </a:p>
              </p:txBody>
            </p:sp>
          </p:grpSp>
          <p:grpSp>
            <p:nvGrpSpPr>
              <p:cNvPr id="161" name="Группа 160"/>
              <p:cNvGrpSpPr/>
              <p:nvPr/>
            </p:nvGrpSpPr>
            <p:grpSpPr>
              <a:xfrm>
                <a:off x="242499" y="6062031"/>
                <a:ext cx="4473381" cy="581615"/>
                <a:chOff x="493953" y="609655"/>
                <a:chExt cx="4187956" cy="623794"/>
              </a:xfrm>
            </p:grpSpPr>
            <p:grpSp>
              <p:nvGrpSpPr>
                <p:cNvPr id="162" name="Группа 161"/>
                <p:cNvGrpSpPr/>
                <p:nvPr/>
              </p:nvGrpSpPr>
              <p:grpSpPr>
                <a:xfrm>
                  <a:off x="493953" y="609655"/>
                  <a:ext cx="4187956" cy="623794"/>
                  <a:chOff x="493953" y="609655"/>
                  <a:chExt cx="4187956" cy="623794"/>
                </a:xfrm>
              </p:grpSpPr>
              <p:grpSp>
                <p:nvGrpSpPr>
                  <p:cNvPr id="164" name="Группа 163"/>
                  <p:cNvGrpSpPr/>
                  <p:nvPr/>
                </p:nvGrpSpPr>
                <p:grpSpPr>
                  <a:xfrm>
                    <a:off x="874980" y="609655"/>
                    <a:ext cx="3806929" cy="623794"/>
                    <a:chOff x="1028267" y="501753"/>
                    <a:chExt cx="3230541" cy="1057122"/>
                  </a:xfrm>
                </p:grpSpPr>
                <p:sp>
                  <p:nvSpPr>
                    <p:cNvPr id="166" name="Пятиугольник 165"/>
                    <p:cNvSpPr/>
                    <p:nvPr/>
                  </p:nvSpPr>
                  <p:spPr>
                    <a:xfrm rot="10800000">
                      <a:off x="1028267" y="501753"/>
                      <a:ext cx="3230541" cy="1057122"/>
                    </a:xfrm>
                    <a:prstGeom prst="homePlate">
                      <a:avLst/>
                    </a:prstGeom>
                    <a:solidFill>
                      <a:srgbClr val="230A59"/>
                    </a:solidFill>
                  </p:spPr>
                  <p:style>
                    <a:lnRef idx="2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fillRef>
                    <a:effectRef idx="0">
                      <a:schemeClr val="accent1">
                        <a:hueOff val="0"/>
                        <a:satOff val="0"/>
                        <a:lumOff val="0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167" name="Пятиугольник 4"/>
                    <p:cNvSpPr txBox="1"/>
                    <p:nvPr/>
                  </p:nvSpPr>
                  <p:spPr>
                    <a:xfrm>
                      <a:off x="1236086" y="573642"/>
                      <a:ext cx="3022722" cy="91334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11423" tIns="118110" rIns="220472" bIns="118110" numCol="1" spcCol="1270" anchor="ctr" anchorCtr="0">
                      <a:noAutofit/>
                    </a:bodyPr>
                    <a:lstStyle/>
                    <a:p>
                      <a:pPr lvl="0" algn="r" defTabSz="1377950">
                        <a:lnSpc>
                          <a:spcPct val="80000"/>
                        </a:lnSpc>
                        <a:spcBef>
                          <a:spcPct val="0"/>
                        </a:spcBef>
                      </a:pPr>
                      <a:r>
                        <a:rPr lang="ru-RU" sz="1600" kern="1200" dirty="0" smtClean="0"/>
                        <a:t>Дорожная карта с процентом завершения работ</a:t>
                      </a:r>
                      <a:endParaRPr lang="ru-RU" sz="1600" kern="1200" dirty="0"/>
                    </a:p>
                  </p:txBody>
                </p:sp>
              </p:grpSp>
              <p:sp>
                <p:nvSpPr>
                  <p:cNvPr id="165" name="Овал 164"/>
                  <p:cNvSpPr/>
                  <p:nvPr/>
                </p:nvSpPr>
                <p:spPr>
                  <a:xfrm>
                    <a:off x="493953" y="669366"/>
                    <a:ext cx="532616" cy="462907"/>
                  </a:xfrm>
                  <a:prstGeom prst="ellipse">
                    <a:avLst/>
                  </a:prstGeom>
                  <a:solidFill>
                    <a:schemeClr val="bg2"/>
                  </a:solidFill>
                  <a:ln>
                    <a:solidFill>
                      <a:srgbClr val="230A59"/>
                    </a:solidFill>
                  </a:ln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tint val="5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</p:grpSp>
            <p:sp>
              <p:nvSpPr>
                <p:cNvPr id="163" name="TextBox 162"/>
                <p:cNvSpPr txBox="1"/>
                <p:nvPr/>
              </p:nvSpPr>
              <p:spPr>
                <a:xfrm>
                  <a:off x="561096" y="702258"/>
                  <a:ext cx="376415" cy="39712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600" dirty="0" smtClean="0"/>
                    <a:t>18</a:t>
                  </a:r>
                  <a:endParaRPr lang="ru-RU" sz="1600" dirty="0"/>
                </a:p>
              </p:txBody>
            </p:sp>
          </p:grpSp>
        </p:grpSp>
        <p:grpSp>
          <p:nvGrpSpPr>
            <p:cNvPr id="2" name="Группа 1"/>
            <p:cNvGrpSpPr/>
            <p:nvPr/>
          </p:nvGrpSpPr>
          <p:grpSpPr>
            <a:xfrm>
              <a:off x="213543" y="6195546"/>
              <a:ext cx="4502336" cy="459465"/>
              <a:chOff x="213543" y="6195546"/>
              <a:chExt cx="4502336" cy="459465"/>
            </a:xfrm>
          </p:grpSpPr>
          <p:sp>
            <p:nvSpPr>
              <p:cNvPr id="169" name="Пятиугольник 4"/>
              <p:cNvSpPr txBox="1"/>
              <p:nvPr/>
            </p:nvSpPr>
            <p:spPr>
              <a:xfrm>
                <a:off x="882126" y="6195546"/>
                <a:ext cx="3833753" cy="45946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11423" tIns="118110" rIns="220472" bIns="118110" numCol="1" spcCol="1270" anchor="ctr" anchorCtr="0">
                <a:noAutofit/>
              </a:bodyPr>
              <a:lstStyle/>
              <a:p>
                <a:pPr lvl="0" algn="r" defTabSz="1377950">
                  <a:lnSpc>
                    <a:spcPct val="80000"/>
                  </a:lnSpc>
                  <a:spcBef>
                    <a:spcPct val="0"/>
                  </a:spcBef>
                </a:pPr>
                <a:r>
                  <a:rPr lang="ru-RU" sz="1600" kern="1200" dirty="0" smtClean="0"/>
                  <a:t>Дальнейшие действия по реализации проекта</a:t>
                </a:r>
                <a:endParaRPr lang="ru-RU" sz="1600" kern="1200" dirty="0"/>
              </a:p>
            </p:txBody>
          </p:sp>
          <p:sp>
            <p:nvSpPr>
              <p:cNvPr id="170" name="Овал 169"/>
              <p:cNvSpPr/>
              <p:nvPr/>
            </p:nvSpPr>
            <p:spPr>
              <a:xfrm>
                <a:off x="213543" y="6210286"/>
                <a:ext cx="568916" cy="394634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rgbClr val="230A59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1" name="TextBox 170"/>
              <p:cNvSpPr txBox="1"/>
              <p:nvPr/>
            </p:nvSpPr>
            <p:spPr>
              <a:xfrm>
                <a:off x="285262" y="6238327"/>
                <a:ext cx="402069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1600" dirty="0" smtClean="0"/>
                  <a:t>19</a:t>
                </a:r>
                <a:endParaRPr lang="ru-RU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5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igh angle photo of person holding turned on smartphone with tall buildings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927574"/>
          </a:xfrm>
          <a:prstGeom prst="rect">
            <a:avLst/>
          </a:prstGeom>
          <a:solidFill>
            <a:srgbClr val="513779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-18772"/>
            <a:ext cx="12192000" cy="942109"/>
          </a:xfrm>
          <a:prstGeom prst="rect">
            <a:avLst/>
          </a:prstGeom>
          <a:solidFill>
            <a:srgbClr val="230A59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5985164"/>
            <a:ext cx="12192000" cy="942109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02979" y="2734653"/>
            <a:ext cx="8478982" cy="1015663"/>
          </a:xfrm>
          <a:prstGeom prst="rect">
            <a:avLst/>
          </a:prstGeom>
          <a:solidFill>
            <a:srgbClr val="230A59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03" y="8575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1903" y="742128"/>
            <a:ext cx="12192000" cy="6917978"/>
          </a:xfrm>
          <a:prstGeom prst="rect">
            <a:avLst/>
          </a:prstGeom>
          <a:solidFill>
            <a:schemeClr val="bg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-27533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smtClean="0"/>
              <a:t>PEST-</a:t>
            </a:r>
            <a:r>
              <a:rPr lang="ru-RU" sz="3600" dirty="0" smtClean="0"/>
              <a:t>анализ</a:t>
            </a:r>
            <a:endParaRPr lang="ru-RU" sz="3600" dirty="0"/>
          </a:p>
        </p:txBody>
      </p:sp>
      <p:sp>
        <p:nvSpPr>
          <p:cNvPr id="15" name="Овал 14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3</a:t>
            </a:r>
            <a:endParaRPr lang="ru-RU" dirty="0">
              <a:solidFill>
                <a:srgbClr val="230A5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2424" y="994749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Политические</a:t>
            </a:r>
            <a:endParaRPr lang="ru-RU" sz="28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2423" y="3385102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Социально-культурные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70430" y="994749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Экономические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42059" y="3385102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Технологические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091" y="3929784"/>
            <a:ext cx="5440219" cy="284544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02425" y="3882508"/>
            <a:ext cx="5453049" cy="2856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/>
              <a:t>– </a:t>
            </a:r>
            <a:r>
              <a:rPr lang="ru-RU" sz="4500" dirty="0"/>
              <a:t>рост популярности использования мобильных приложений на российском рынке</a:t>
            </a:r>
            <a:r>
              <a:rPr lang="ru-RU" sz="4500" dirty="0" smtClean="0"/>
              <a:t>;</a:t>
            </a:r>
            <a:endParaRPr lang="en-US" sz="4500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/>
              <a:t>– </a:t>
            </a:r>
            <a:r>
              <a:rPr lang="ru-RU" sz="4500" dirty="0"/>
              <a:t>использование большинством людей электронных карт и путеводителей вместо бумажных</a:t>
            </a:r>
            <a:r>
              <a:rPr lang="ru-RU" sz="4500" dirty="0" smtClean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/>
              <a:t>– </a:t>
            </a:r>
            <a:r>
              <a:rPr lang="ru-RU" sz="4500" dirty="0"/>
              <a:t>увеличение туристов в России из стран Юго-Восточной Азии и стран Евросоюза в </a:t>
            </a:r>
            <a:r>
              <a:rPr lang="en-US" sz="4500" dirty="0"/>
              <a:t>I </a:t>
            </a:r>
            <a:r>
              <a:rPr lang="ru-RU" sz="4500" dirty="0"/>
              <a:t>полугодии 2019 </a:t>
            </a:r>
            <a:r>
              <a:rPr lang="ru-RU" sz="4500" dirty="0" smtClean="0"/>
              <a:t>года;</a:t>
            </a:r>
            <a:endParaRPr lang="ru-RU" sz="4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/>
              <a:t>– ожидаемый рост количества туристов в 2020 году в связи с проведением различных мероприятий в рамках саммитов ШОС и БРИКС</a:t>
            </a:r>
            <a:endParaRPr lang="ru-RU" sz="4500" dirty="0">
              <a:solidFill>
                <a:srgbClr val="030003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51561" y="1448257"/>
            <a:ext cx="0" cy="44819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77092" y="1536053"/>
            <a:ext cx="5440218" cy="171170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5028" y="1536053"/>
            <a:ext cx="5544850" cy="24764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</a:t>
            </a:r>
            <a:r>
              <a:rPr lang="ru-RU" sz="1800" dirty="0"/>
              <a:t>Правительственное решение о проведении в Челябинске в рамках саммитов ШОС и БРИКС различных мероприятий в 2020 году</a:t>
            </a:r>
            <a:endParaRPr lang="ru-RU" sz="1800" dirty="0">
              <a:solidFill>
                <a:srgbClr val="03000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60290" y="1536052"/>
            <a:ext cx="5319274" cy="171170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half" idx="2"/>
          </p:nvPr>
        </p:nvSpPr>
        <p:spPr>
          <a:xfrm>
            <a:off x="6742059" y="1536053"/>
            <a:ext cx="5038725" cy="145423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</a:t>
            </a:r>
            <a:r>
              <a:rPr lang="ru-RU" sz="1800" dirty="0"/>
              <a:t>рост реальных доходов россиян в </a:t>
            </a:r>
            <a:r>
              <a:rPr lang="en-US" sz="1800" dirty="0"/>
              <a:t>III </a:t>
            </a:r>
            <a:r>
              <a:rPr lang="ru-RU" sz="1800" dirty="0"/>
              <a:t>квартале 2019 </a:t>
            </a:r>
            <a:r>
              <a:rPr lang="ru-RU" sz="1800" dirty="0" smtClean="0"/>
              <a:t>года;</a:t>
            </a:r>
            <a:endParaRPr lang="ru-RU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получение </a:t>
            </a:r>
            <a:r>
              <a:rPr lang="ru-RU" sz="1800" dirty="0"/>
              <a:t>финансирования для проекта от различных источников: Администрация города Челябинска, </a:t>
            </a:r>
            <a:r>
              <a:rPr lang="ru-RU" sz="1800" dirty="0" smtClean="0"/>
              <a:t>краудфандинг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660290" y="3929784"/>
            <a:ext cx="5319274" cy="284544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742059" y="3882508"/>
            <a:ext cx="5449941" cy="4480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внедрение технологии 3</a:t>
            </a:r>
            <a:r>
              <a:rPr lang="en-US" sz="1800" dirty="0" smtClean="0"/>
              <a:t>D</a:t>
            </a:r>
            <a:r>
              <a:rPr lang="ru-RU" sz="1800" dirty="0" smtClean="0"/>
              <a:t>-моделирования в мобильные приложения;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повсеместное использование смартфонов и планшетов;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использование мощных серверов для работы сайтов и мобильных приложений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27533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Анализ пяти конкурентных сил М. Портера</a:t>
            </a:r>
            <a:endParaRPr lang="ru-RU" sz="3600" dirty="0"/>
          </a:p>
        </p:txBody>
      </p:sp>
      <p:sp>
        <p:nvSpPr>
          <p:cNvPr id="8" name="Овал 7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4</a:t>
            </a:r>
            <a:endParaRPr lang="ru-RU" dirty="0">
              <a:solidFill>
                <a:srgbClr val="230A59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90940"/>
              </p:ext>
            </p:extLst>
          </p:nvPr>
        </p:nvGraphicFramePr>
        <p:xfrm>
          <a:off x="222420" y="917194"/>
          <a:ext cx="6239736" cy="5853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3132">
                  <a:extLst>
                    <a:ext uri="{9D8B030D-6E8A-4147-A177-3AD203B41FA5}">
                      <a16:colId xmlns:a16="http://schemas.microsoft.com/office/drawing/2014/main" val="1429888061"/>
                    </a:ext>
                  </a:extLst>
                </a:gridCol>
                <a:gridCol w="3306604">
                  <a:extLst>
                    <a:ext uri="{9D8B030D-6E8A-4147-A177-3AD203B41FA5}">
                      <a16:colId xmlns:a16="http://schemas.microsoft.com/office/drawing/2014/main" val="1153894561"/>
                    </a:ext>
                  </a:extLst>
                </a:gridCol>
              </a:tblGrid>
              <a:tr h="469415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Фактор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Содержание фактора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392926"/>
                  </a:ext>
                </a:extLst>
              </a:tr>
              <a:tr h="73338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Уровень конкурентной борьбы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Низкий уровень конкуренции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340063"/>
                  </a:ext>
                </a:extLst>
              </a:tr>
              <a:tr h="1632201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Рыночная власть потребителей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Низкая рыночная власть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потребителей</a:t>
                      </a:r>
                    </a:p>
                    <a:p>
                      <a:pPr indent="0" algn="ctr">
                        <a:lnSpc>
                          <a:spcPct val="70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Недостаточная осведомленность потребителей о продуктах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85294"/>
                  </a:ext>
                </a:extLst>
              </a:tr>
              <a:tr h="81791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Рыночная власть поставщиков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Надежные поставщики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862633"/>
                  </a:ext>
                </a:extLst>
              </a:tr>
              <a:tr h="146676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Угроза появления субститутов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Воздействие товаров-заменителей низкое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654235"/>
                  </a:ext>
                </a:extLst>
              </a:tr>
              <a:tr h="73338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</a:rPr>
                        <a:t>Угроза появления новых игроков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3779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Низкие входные барьеры в отрасль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545203"/>
                  </a:ext>
                </a:extLst>
              </a:tr>
            </a:tbl>
          </a:graphicData>
        </a:graphic>
      </p:graphicFrame>
      <p:grpSp>
        <p:nvGrpSpPr>
          <p:cNvPr id="85" name="Группа 84"/>
          <p:cNvGrpSpPr/>
          <p:nvPr/>
        </p:nvGrpSpPr>
        <p:grpSpPr>
          <a:xfrm>
            <a:off x="5584161" y="709668"/>
            <a:ext cx="5161871" cy="2446085"/>
            <a:chOff x="6044915" y="2285013"/>
            <a:chExt cx="5161871" cy="2446085"/>
          </a:xfrm>
        </p:grpSpPr>
        <p:graphicFrame>
          <p:nvGraphicFramePr>
            <p:cNvPr id="80" name="Диаграмма 7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23884157"/>
                </p:ext>
              </p:extLst>
            </p:nvPr>
          </p:nvGraphicFramePr>
          <p:xfrm>
            <a:off x="8096646" y="2331503"/>
            <a:ext cx="2353592" cy="14984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4" name="Группа 83"/>
            <p:cNvGrpSpPr/>
            <p:nvPr/>
          </p:nvGrpSpPr>
          <p:grpSpPr>
            <a:xfrm>
              <a:off x="6044915" y="2285013"/>
              <a:ext cx="5161871" cy="2446085"/>
              <a:chOff x="6044915" y="911623"/>
              <a:chExt cx="5161871" cy="2446085"/>
            </a:xfrm>
          </p:grpSpPr>
          <p:graphicFrame>
            <p:nvGraphicFramePr>
              <p:cNvPr id="81" name="Диаграмма 8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26608357"/>
                  </p:ext>
                </p:extLst>
              </p:nvPr>
            </p:nvGraphicFramePr>
            <p:xfrm>
              <a:off x="7175482" y="1100715"/>
              <a:ext cx="2353375" cy="195949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82" name="Диаграмма 81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4600030"/>
                  </p:ext>
                </p:extLst>
              </p:nvPr>
            </p:nvGraphicFramePr>
            <p:xfrm>
              <a:off x="9188813" y="1142810"/>
              <a:ext cx="2017973" cy="157884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83" name="Диаграмма 82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4274334"/>
                  </p:ext>
                </p:extLst>
              </p:nvPr>
            </p:nvGraphicFramePr>
            <p:xfrm>
              <a:off x="6044915" y="911623"/>
              <a:ext cx="2756232" cy="24460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</p:grpSp>
      <p:sp>
        <p:nvSpPr>
          <p:cNvPr id="91" name="Овал 90"/>
          <p:cNvSpPr/>
          <p:nvPr/>
        </p:nvSpPr>
        <p:spPr>
          <a:xfrm>
            <a:off x="10416140" y="1096822"/>
            <a:ext cx="190930" cy="193739"/>
          </a:xfrm>
          <a:prstGeom prst="ellipse">
            <a:avLst/>
          </a:prstGeom>
          <a:solidFill>
            <a:srgbClr val="220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TextBox 91"/>
          <p:cNvSpPr txBox="1"/>
          <p:nvPr/>
        </p:nvSpPr>
        <p:spPr>
          <a:xfrm>
            <a:off x="10604131" y="1048115"/>
            <a:ext cx="1695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</a:t>
            </a:r>
            <a:r>
              <a:rPr lang="en-US" sz="1400" dirty="0" smtClean="0"/>
              <a:t>D-</a:t>
            </a:r>
            <a:r>
              <a:rPr lang="ru-RU" sz="1400" dirty="0" smtClean="0"/>
              <a:t>моделирование</a:t>
            </a:r>
            <a:endParaRPr lang="ru-RU" sz="1400" dirty="0"/>
          </a:p>
        </p:txBody>
      </p:sp>
      <p:sp>
        <p:nvSpPr>
          <p:cNvPr id="93" name="Овал 92"/>
          <p:cNvSpPr/>
          <p:nvPr/>
        </p:nvSpPr>
        <p:spPr>
          <a:xfrm>
            <a:off x="10416140" y="1383951"/>
            <a:ext cx="190930" cy="216974"/>
          </a:xfrm>
          <a:prstGeom prst="ellipse">
            <a:avLst/>
          </a:prstGeom>
          <a:solidFill>
            <a:srgbClr val="829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TextBox 93"/>
          <p:cNvSpPr txBox="1"/>
          <p:nvPr/>
        </p:nvSpPr>
        <p:spPr>
          <a:xfrm>
            <a:off x="10625507" y="1347842"/>
            <a:ext cx="132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Город в лицах</a:t>
            </a:r>
            <a:endParaRPr lang="ru-RU" sz="1400" dirty="0"/>
          </a:p>
        </p:txBody>
      </p:sp>
      <p:sp>
        <p:nvSpPr>
          <p:cNvPr id="95" name="Овал 94"/>
          <p:cNvSpPr/>
          <p:nvPr/>
        </p:nvSpPr>
        <p:spPr>
          <a:xfrm>
            <a:off x="10416140" y="1694371"/>
            <a:ext cx="190930" cy="216975"/>
          </a:xfrm>
          <a:prstGeom prst="ellips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/>
          <p:cNvSpPr txBox="1"/>
          <p:nvPr/>
        </p:nvSpPr>
        <p:spPr>
          <a:xfrm>
            <a:off x="10625506" y="1648969"/>
            <a:ext cx="1412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Кастомизация</a:t>
            </a:r>
            <a:endParaRPr lang="ru-RU" sz="1400" dirty="0"/>
          </a:p>
        </p:txBody>
      </p:sp>
      <p:grpSp>
        <p:nvGrpSpPr>
          <p:cNvPr id="117" name="Группа 116"/>
          <p:cNvGrpSpPr/>
          <p:nvPr/>
        </p:nvGrpSpPr>
        <p:grpSpPr>
          <a:xfrm>
            <a:off x="6932972" y="3985466"/>
            <a:ext cx="5565045" cy="453251"/>
            <a:chOff x="6691343" y="4031097"/>
            <a:chExt cx="5565045" cy="453251"/>
          </a:xfrm>
        </p:grpSpPr>
        <p:grpSp>
          <p:nvGrpSpPr>
            <p:cNvPr id="97" name="Группа 96"/>
            <p:cNvGrpSpPr/>
            <p:nvPr/>
          </p:nvGrpSpPr>
          <p:grpSpPr>
            <a:xfrm>
              <a:off x="6691343" y="4031097"/>
              <a:ext cx="1937129" cy="441081"/>
              <a:chOff x="10221401" y="3545557"/>
              <a:chExt cx="2724082" cy="738632"/>
            </a:xfrm>
          </p:grpSpPr>
          <p:sp>
            <p:nvSpPr>
              <p:cNvPr id="98" name="Овал 97"/>
              <p:cNvSpPr/>
              <p:nvPr/>
            </p:nvSpPr>
            <p:spPr>
              <a:xfrm>
                <a:off x="10221401" y="3627805"/>
                <a:ext cx="316271" cy="355888"/>
              </a:xfrm>
              <a:prstGeom prst="ellipse">
                <a:avLst/>
              </a:prstGeom>
              <a:solidFill>
                <a:srgbClr val="230A59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99" name="Группа 98"/>
              <p:cNvGrpSpPr/>
              <p:nvPr/>
            </p:nvGrpSpPr>
            <p:grpSpPr>
              <a:xfrm>
                <a:off x="10481759" y="3545557"/>
                <a:ext cx="2463724" cy="738632"/>
                <a:chOff x="7078586" y="0"/>
                <a:chExt cx="2463724" cy="738632"/>
              </a:xfrm>
            </p:grpSpPr>
            <p:sp>
              <p:nvSpPr>
                <p:cNvPr id="100" name="Прямоугольник 99"/>
                <p:cNvSpPr/>
                <p:nvPr/>
              </p:nvSpPr>
              <p:spPr>
                <a:xfrm>
                  <a:off x="7357191" y="0"/>
                  <a:ext cx="2185119" cy="738632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7078586" y="206273"/>
                  <a:ext cx="2185118" cy="3773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3820" tIns="83820" rIns="83820" bIns="83820" numCol="1" spcCol="1270" anchor="b" anchorCtr="0">
                  <a:noAutofit/>
                </a:bodyPr>
                <a:lstStyle/>
                <a:p>
                  <a:pPr lvl="0" algn="l" defTabSz="1466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App Store</a:t>
                  </a:r>
                  <a:endParaRPr lang="ru-RU" sz="1600" kern="1200" dirty="0"/>
                </a:p>
              </p:txBody>
            </p:sp>
          </p:grpSp>
        </p:grpSp>
        <p:grpSp>
          <p:nvGrpSpPr>
            <p:cNvPr id="102" name="Группа 101"/>
            <p:cNvGrpSpPr/>
            <p:nvPr/>
          </p:nvGrpSpPr>
          <p:grpSpPr>
            <a:xfrm>
              <a:off x="10319259" y="4031770"/>
              <a:ext cx="1937129" cy="441081"/>
              <a:chOff x="10221401" y="3545557"/>
              <a:chExt cx="2724082" cy="738632"/>
            </a:xfrm>
          </p:grpSpPr>
          <p:sp>
            <p:nvSpPr>
              <p:cNvPr id="103" name="Овал 102"/>
              <p:cNvSpPr/>
              <p:nvPr/>
            </p:nvSpPr>
            <p:spPr>
              <a:xfrm>
                <a:off x="10221401" y="3627805"/>
                <a:ext cx="316271" cy="355888"/>
              </a:xfrm>
              <a:prstGeom prst="ellipse">
                <a:avLst/>
              </a:prstGeom>
              <a:solidFill>
                <a:srgbClr val="2D0CA8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04" name="Группа 103"/>
              <p:cNvGrpSpPr/>
              <p:nvPr/>
            </p:nvGrpSpPr>
            <p:grpSpPr>
              <a:xfrm>
                <a:off x="10481759" y="3545557"/>
                <a:ext cx="2463724" cy="738632"/>
                <a:chOff x="7078586" y="0"/>
                <a:chExt cx="2463724" cy="738632"/>
              </a:xfrm>
            </p:grpSpPr>
            <p:sp>
              <p:nvSpPr>
                <p:cNvPr id="105" name="Прямоугольник 104"/>
                <p:cNvSpPr/>
                <p:nvPr/>
              </p:nvSpPr>
              <p:spPr>
                <a:xfrm>
                  <a:off x="7357191" y="0"/>
                  <a:ext cx="2185119" cy="738632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7078586" y="206273"/>
                  <a:ext cx="2185118" cy="3773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3820" tIns="83820" rIns="83820" bIns="83820" numCol="1" spcCol="1270" anchor="b" anchorCtr="0">
                  <a:noAutofit/>
                </a:bodyPr>
                <a:lstStyle/>
                <a:p>
                  <a:pPr lvl="0" algn="l" defTabSz="1466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600" kern="1200" dirty="0" smtClean="0"/>
                    <a:t>Ситилинк</a:t>
                  </a:r>
                  <a:endParaRPr lang="ru-RU" sz="1600" kern="1200" dirty="0"/>
                </a:p>
              </p:txBody>
            </p:sp>
          </p:grpSp>
        </p:grpSp>
        <p:grpSp>
          <p:nvGrpSpPr>
            <p:cNvPr id="107" name="Группа 106"/>
            <p:cNvGrpSpPr/>
            <p:nvPr/>
          </p:nvGrpSpPr>
          <p:grpSpPr>
            <a:xfrm>
              <a:off x="7965660" y="4031097"/>
              <a:ext cx="1937129" cy="441081"/>
              <a:chOff x="10221401" y="3545557"/>
              <a:chExt cx="2724082" cy="738632"/>
            </a:xfrm>
          </p:grpSpPr>
          <p:sp>
            <p:nvSpPr>
              <p:cNvPr id="108" name="Овал 107"/>
              <p:cNvSpPr/>
              <p:nvPr/>
            </p:nvSpPr>
            <p:spPr>
              <a:xfrm>
                <a:off x="10221401" y="3627805"/>
                <a:ext cx="316271" cy="355888"/>
              </a:xfrm>
              <a:prstGeom prst="ellipse">
                <a:avLst/>
              </a:prstGeom>
              <a:solidFill>
                <a:srgbClr val="513779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09" name="Группа 108"/>
              <p:cNvGrpSpPr/>
              <p:nvPr/>
            </p:nvGrpSpPr>
            <p:grpSpPr>
              <a:xfrm>
                <a:off x="10481759" y="3545557"/>
                <a:ext cx="2463724" cy="738632"/>
                <a:chOff x="7078586" y="0"/>
                <a:chExt cx="2463724" cy="738632"/>
              </a:xfrm>
            </p:grpSpPr>
            <p:sp>
              <p:nvSpPr>
                <p:cNvPr id="110" name="Прямоугольник 109"/>
                <p:cNvSpPr/>
                <p:nvPr/>
              </p:nvSpPr>
              <p:spPr>
                <a:xfrm>
                  <a:off x="7357191" y="0"/>
                  <a:ext cx="2185119" cy="738632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7078586" y="206273"/>
                  <a:ext cx="2185118" cy="3773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3820" tIns="83820" rIns="83820" bIns="83820" numCol="1" spcCol="1270" anchor="b" anchorCtr="0">
                  <a:noAutofit/>
                </a:bodyPr>
                <a:lstStyle/>
                <a:p>
                  <a:pPr lvl="0" algn="l" defTabSz="1466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kern="1200" dirty="0" smtClean="0"/>
                    <a:t>Google Play</a:t>
                  </a:r>
                  <a:endParaRPr lang="ru-RU" sz="1600" kern="1200" dirty="0"/>
                </a:p>
              </p:txBody>
            </p:sp>
          </p:grpSp>
        </p:grpSp>
        <p:grpSp>
          <p:nvGrpSpPr>
            <p:cNvPr id="112" name="Группа 111"/>
            <p:cNvGrpSpPr/>
            <p:nvPr/>
          </p:nvGrpSpPr>
          <p:grpSpPr>
            <a:xfrm>
              <a:off x="9440134" y="4043267"/>
              <a:ext cx="1937129" cy="441081"/>
              <a:chOff x="10221401" y="3545557"/>
              <a:chExt cx="2724082" cy="738632"/>
            </a:xfrm>
          </p:grpSpPr>
          <p:sp>
            <p:nvSpPr>
              <p:cNvPr id="113" name="Овал 112"/>
              <p:cNvSpPr/>
              <p:nvPr/>
            </p:nvSpPr>
            <p:spPr>
              <a:xfrm>
                <a:off x="10221401" y="3627805"/>
                <a:ext cx="316271" cy="355888"/>
              </a:xfrm>
              <a:prstGeom prst="ellipse">
                <a:avLst/>
              </a:prstGeom>
              <a:solidFill>
                <a:srgbClr val="011F63"/>
              </a:solid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114" name="Группа 113"/>
              <p:cNvGrpSpPr/>
              <p:nvPr/>
            </p:nvGrpSpPr>
            <p:grpSpPr>
              <a:xfrm>
                <a:off x="10481759" y="3545557"/>
                <a:ext cx="2463724" cy="738632"/>
                <a:chOff x="7078586" y="0"/>
                <a:chExt cx="2463724" cy="738632"/>
              </a:xfrm>
            </p:grpSpPr>
            <p:sp>
              <p:nvSpPr>
                <p:cNvPr id="115" name="Прямоугольник 114"/>
                <p:cNvSpPr/>
                <p:nvPr/>
              </p:nvSpPr>
              <p:spPr>
                <a:xfrm>
                  <a:off x="7357191" y="0"/>
                  <a:ext cx="2185119" cy="738632"/>
                </a:xfrm>
                <a:prstGeom prst="rect">
                  <a:avLst/>
                </a:pr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7078586" y="206273"/>
                  <a:ext cx="2185118" cy="37739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83820" tIns="83820" rIns="83820" bIns="83820" numCol="1" spcCol="1270" anchor="b" anchorCtr="0">
                  <a:noAutofit/>
                </a:bodyPr>
                <a:lstStyle/>
                <a:p>
                  <a:pPr lvl="0" algn="l" defTabSz="1466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600" kern="1200" dirty="0" smtClean="0"/>
                    <a:t>ОГСТ</a:t>
                  </a:r>
                  <a:endParaRPr lang="ru-RU" sz="1600" kern="1200" dirty="0"/>
                </a:p>
              </p:txBody>
            </p:sp>
          </p:grpSp>
        </p:grpSp>
      </p:grpSp>
      <p:cxnSp>
        <p:nvCxnSpPr>
          <p:cNvPr id="119" name="Прямая соединительная линия 118"/>
          <p:cNvCxnSpPr/>
          <p:nvPr/>
        </p:nvCxnSpPr>
        <p:spPr>
          <a:xfrm>
            <a:off x="6585388" y="2123883"/>
            <a:ext cx="5491593" cy="0"/>
          </a:xfrm>
          <a:prstGeom prst="line">
            <a:avLst/>
          </a:prstGeom>
          <a:ln w="12700">
            <a:solidFill>
              <a:srgbClr val="230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>
            <a:off x="6585388" y="3747452"/>
            <a:ext cx="5491593" cy="0"/>
          </a:xfrm>
          <a:prstGeom prst="line">
            <a:avLst/>
          </a:prstGeom>
          <a:ln w="12700">
            <a:solidFill>
              <a:srgbClr val="230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6585388" y="4565693"/>
            <a:ext cx="5491593" cy="0"/>
          </a:xfrm>
          <a:prstGeom prst="line">
            <a:avLst/>
          </a:prstGeom>
          <a:ln w="12700">
            <a:solidFill>
              <a:srgbClr val="230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6620516" y="6049053"/>
            <a:ext cx="5491593" cy="0"/>
          </a:xfrm>
          <a:prstGeom prst="line">
            <a:avLst/>
          </a:prstGeom>
          <a:ln w="12700">
            <a:solidFill>
              <a:srgbClr val="230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2" descr="Blackberry qr code variant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63" y="4834097"/>
            <a:ext cx="772056" cy="52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6620516" y="5527193"/>
            <a:ext cx="1131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QR-</a:t>
            </a:r>
            <a:r>
              <a:rPr lang="ru-RU" sz="1600" dirty="0" smtClean="0"/>
              <a:t>коды</a:t>
            </a:r>
            <a:endParaRPr lang="ru-RU" sz="1600" dirty="0"/>
          </a:p>
        </p:txBody>
      </p:sp>
      <p:pic>
        <p:nvPicPr>
          <p:cNvPr id="129" name="Picture 4" descr="Google maps Fre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29" y="4813248"/>
            <a:ext cx="792949" cy="5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7785881" y="5530382"/>
            <a:ext cx="142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Google-</a:t>
            </a:r>
            <a:r>
              <a:rPr lang="ru-RU" sz="1600" dirty="0" smtClean="0"/>
              <a:t>карты</a:t>
            </a:r>
            <a:endParaRPr lang="ru-RU" sz="1600" dirty="0"/>
          </a:p>
        </p:txBody>
      </p:sp>
      <p:pic>
        <p:nvPicPr>
          <p:cNvPr id="131" name="Picture 6" descr="Open magazine Free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75" y="4687932"/>
            <a:ext cx="915677" cy="7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TextBox 131"/>
          <p:cNvSpPr txBox="1"/>
          <p:nvPr/>
        </p:nvSpPr>
        <p:spPr>
          <a:xfrm>
            <a:off x="9197855" y="5436219"/>
            <a:ext cx="150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Городские энциклопедии</a:t>
            </a:r>
            <a:endParaRPr lang="ru-RU" sz="1600" dirty="0"/>
          </a:p>
        </p:txBody>
      </p:sp>
      <p:pic>
        <p:nvPicPr>
          <p:cNvPr id="133" name="Picture 8" descr="Map Free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666" y="4720012"/>
            <a:ext cx="865686" cy="7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10563889" y="5450248"/>
            <a:ext cx="1657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Красные линии городов</a:t>
            </a:r>
            <a:endParaRPr lang="ru-RU" sz="1600" dirty="0"/>
          </a:p>
        </p:txBody>
      </p:sp>
      <p:cxnSp>
        <p:nvCxnSpPr>
          <p:cNvPr id="135" name="Прямая соединительная линия 134"/>
          <p:cNvCxnSpPr/>
          <p:nvPr/>
        </p:nvCxnSpPr>
        <p:spPr>
          <a:xfrm flipV="1">
            <a:off x="3237883" y="2972465"/>
            <a:ext cx="3104182" cy="1"/>
          </a:xfrm>
          <a:prstGeom prst="line">
            <a:avLst/>
          </a:prstGeom>
          <a:ln w="12700">
            <a:solidFill>
              <a:srgbClr val="230A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516726" y="6269310"/>
            <a:ext cx="2353375" cy="338554"/>
          </a:xfrm>
          <a:prstGeom prst="rect">
            <a:avLst/>
          </a:prstGeom>
          <a:solidFill>
            <a:srgbClr val="513779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Активный рост рынка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239452" y="6146200"/>
            <a:ext cx="2872657" cy="584775"/>
          </a:xfrm>
          <a:prstGeom prst="rect">
            <a:avLst/>
          </a:prstGeom>
          <a:solidFill>
            <a:srgbClr val="513779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Угроза появления сильных конкурентов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142" name="Прямая со стрелкой 141"/>
          <p:cNvCxnSpPr>
            <a:stCxn id="139" idx="3"/>
            <a:endCxn id="140" idx="1"/>
          </p:cNvCxnSpPr>
          <p:nvPr/>
        </p:nvCxnSpPr>
        <p:spPr>
          <a:xfrm>
            <a:off x="8870101" y="6438587"/>
            <a:ext cx="369351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6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2782571"/>
              </p:ext>
            </p:extLst>
          </p:nvPr>
        </p:nvGraphicFramePr>
        <p:xfrm>
          <a:off x="7009777" y="2160114"/>
          <a:ext cx="4694029" cy="154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0018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7003"/>
            <a:ext cx="12211056" cy="6880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3" y="-66489"/>
            <a:ext cx="12206821" cy="691956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02425" y="3393291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Возможности</a:t>
            </a:r>
            <a:endParaRPr lang="ru-RU" sz="28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0" y="3429000"/>
            <a:ext cx="5843588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4000" dirty="0" smtClean="0">
              <a:solidFill>
                <a:schemeClr val="bg1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294" y="-22074"/>
            <a:ext cx="12216349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 smtClean="0"/>
              <a:t>SWOT-</a:t>
            </a:r>
            <a:r>
              <a:rPr lang="ru-RU" sz="3600" dirty="0" smtClean="0"/>
              <a:t>анализ</a:t>
            </a:r>
            <a:endParaRPr lang="ru-RU" sz="36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105528" y="1549980"/>
            <a:ext cx="0" cy="44819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5</a:t>
            </a:r>
            <a:endParaRPr lang="ru-RU" dirty="0">
              <a:solidFill>
                <a:srgbClr val="230A5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48441" y="3387798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Угрозы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02424" y="994749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Сильные стороны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648441" y="989403"/>
            <a:ext cx="5038725" cy="453508"/>
          </a:xfrm>
          <a:prstGeom prst="rect">
            <a:avLst/>
          </a:prstGeom>
          <a:solidFill>
            <a:srgbClr val="230A5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Слабые стороны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45006" y="3905005"/>
            <a:ext cx="5452466" cy="284544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2425" y="3989338"/>
            <a:ext cx="5653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– Правительственное решение о проведении различных мероприятий в рамках саммитов ШОС и БРИКС;</a:t>
            </a:r>
          </a:p>
          <a:p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/>
              <a:t>получение финансирования для проекта от различных источников: Администрация </a:t>
            </a:r>
            <a:r>
              <a:rPr lang="ru-RU" dirty="0" smtClean="0"/>
              <a:t>города </a:t>
            </a:r>
            <a:r>
              <a:rPr lang="ru-RU" dirty="0"/>
              <a:t>Челябинска, </a:t>
            </a:r>
            <a:r>
              <a:rPr lang="ru-RU" dirty="0" smtClean="0"/>
              <a:t>краудфандинг;</a:t>
            </a:r>
          </a:p>
          <a:p>
            <a:r>
              <a:rPr lang="ru-RU" dirty="0"/>
              <a:t>– внедрение технологии 3D-моделирования в </a:t>
            </a:r>
            <a:r>
              <a:rPr lang="ru-RU" dirty="0" smtClean="0"/>
              <a:t>мобильные приложения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403432" y="3905005"/>
            <a:ext cx="5528742" cy="2845448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6553839" y="3982197"/>
            <a:ext cx="6060290" cy="64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появление сильного конкурента на рынке;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недостаточная осведомленность людей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45002" y="1500840"/>
            <a:ext cx="5462689" cy="168166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02424" y="1439717"/>
            <a:ext cx="5843585" cy="19180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</a:t>
            </a:r>
            <a:r>
              <a:rPr lang="en-US" sz="1800" dirty="0"/>
              <a:t> 3D-</a:t>
            </a:r>
            <a:r>
              <a:rPr lang="ru-RU" sz="1800" dirty="0"/>
              <a:t>моделирование</a:t>
            </a:r>
            <a:r>
              <a:rPr lang="ru-RU" sz="1800" dirty="0" smtClean="0"/>
              <a:t>;</a:t>
            </a: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город в лицах;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кастомизация;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комплексность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403431" y="1505800"/>
            <a:ext cx="5528743" cy="1681665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half" idx="2"/>
          </p:nvPr>
        </p:nvSpPr>
        <p:spPr>
          <a:xfrm>
            <a:off x="6648433" y="1439717"/>
            <a:ext cx="5682360" cy="45922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8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дорогостоящая разработка и внедрение программного продукта на рынок;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нехватка квалифицированных специалистов, работающих в проекте;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/>
              <a:t>– слабая рекламная кампания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7690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24878"/>
          <a:stretch/>
        </p:blipFill>
        <p:spPr>
          <a:xfrm>
            <a:off x="9483118" y="2"/>
            <a:ext cx="2708882" cy="65208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83118" y="2"/>
            <a:ext cx="2708882" cy="6857998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54613" y="1548158"/>
            <a:ext cx="2137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Получение </a:t>
            </a:r>
            <a:r>
              <a:rPr lang="ru-RU" sz="1600" dirty="0"/>
              <a:t>финансирования на безвозмездной </a:t>
            </a:r>
            <a:r>
              <a:rPr lang="ru-RU" sz="1600" dirty="0" smtClean="0"/>
              <a:t>основе </a:t>
            </a:r>
            <a:r>
              <a:rPr lang="ru-RU" sz="1600" dirty="0"/>
              <a:t>и эффективное распределение этих </a:t>
            </a:r>
            <a:r>
              <a:rPr lang="ru-RU" sz="1600" dirty="0" smtClean="0"/>
              <a:t>денежных средств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54613" y="3652532"/>
            <a:ext cx="2262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Совершенствование программных </a:t>
            </a:r>
            <a:r>
              <a:rPr lang="ru-RU" sz="1600" dirty="0" smtClean="0"/>
              <a:t>продуктов (сайта и приложения)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54613" y="5122897"/>
            <a:ext cx="2262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Разработка эффективной рекламной кампании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667870" y="1640191"/>
            <a:ext cx="386743" cy="323850"/>
          </a:xfrm>
          <a:prstGeom prst="rect">
            <a:avLst/>
          </a:prstGeom>
          <a:solidFill>
            <a:srgbClr val="C39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3</a:t>
            </a:r>
            <a:r>
              <a:rPr lang="ru-RU" sz="1400" b="1" dirty="0"/>
              <a:t>4</a:t>
            </a:r>
            <a:endParaRPr lang="ru-RU" sz="14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9667871" y="3676895"/>
            <a:ext cx="386743" cy="323850"/>
          </a:xfrm>
          <a:prstGeom prst="rect">
            <a:avLst/>
          </a:prstGeom>
          <a:solidFill>
            <a:srgbClr val="8B6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14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667871" y="5133776"/>
            <a:ext cx="386743" cy="3238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13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1"/>
            <a:ext cx="12192000" cy="76966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Поле решений и рейтинг мероприятий</a:t>
            </a:r>
            <a:endParaRPr lang="ru-RU" sz="36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9763122" y="3424093"/>
            <a:ext cx="2277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763122" y="4779241"/>
            <a:ext cx="2277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0679230"/>
              </p:ext>
            </p:extLst>
          </p:nvPr>
        </p:nvGraphicFramePr>
        <p:xfrm>
          <a:off x="100155" y="827152"/>
          <a:ext cx="9416205" cy="5910238"/>
        </p:xfrm>
        <a:graphic>
          <a:graphicData uri="http://schemas.openxmlformats.org/drawingml/2006/table">
            <a:tbl>
              <a:tblPr/>
              <a:tblGrid>
                <a:gridCol w="1517641">
                  <a:extLst>
                    <a:ext uri="{9D8B030D-6E8A-4147-A177-3AD203B41FA5}">
                      <a16:colId xmlns:a16="http://schemas.microsoft.com/office/drawing/2014/main" val="467228740"/>
                    </a:ext>
                  </a:extLst>
                </a:gridCol>
                <a:gridCol w="1517641">
                  <a:extLst>
                    <a:ext uri="{9D8B030D-6E8A-4147-A177-3AD203B41FA5}">
                      <a16:colId xmlns:a16="http://schemas.microsoft.com/office/drawing/2014/main" val="3696189350"/>
                    </a:ext>
                  </a:extLst>
                </a:gridCol>
                <a:gridCol w="553645">
                  <a:extLst>
                    <a:ext uri="{9D8B030D-6E8A-4147-A177-3AD203B41FA5}">
                      <a16:colId xmlns:a16="http://schemas.microsoft.com/office/drawing/2014/main" val="3845510680"/>
                    </a:ext>
                  </a:extLst>
                </a:gridCol>
                <a:gridCol w="553645">
                  <a:extLst>
                    <a:ext uri="{9D8B030D-6E8A-4147-A177-3AD203B41FA5}">
                      <a16:colId xmlns:a16="http://schemas.microsoft.com/office/drawing/2014/main" val="1301367390"/>
                    </a:ext>
                  </a:extLst>
                </a:gridCol>
                <a:gridCol w="855746">
                  <a:extLst>
                    <a:ext uri="{9D8B030D-6E8A-4147-A177-3AD203B41FA5}">
                      <a16:colId xmlns:a16="http://schemas.microsoft.com/office/drawing/2014/main" val="3107407723"/>
                    </a:ext>
                  </a:extLst>
                </a:gridCol>
                <a:gridCol w="905163">
                  <a:extLst>
                    <a:ext uri="{9D8B030D-6E8A-4147-A177-3AD203B41FA5}">
                      <a16:colId xmlns:a16="http://schemas.microsoft.com/office/drawing/2014/main" val="998257582"/>
                    </a:ext>
                  </a:extLst>
                </a:gridCol>
                <a:gridCol w="1085643">
                  <a:extLst>
                    <a:ext uri="{9D8B030D-6E8A-4147-A177-3AD203B41FA5}">
                      <a16:colId xmlns:a16="http://schemas.microsoft.com/office/drawing/2014/main" val="2802934493"/>
                    </a:ext>
                  </a:extLst>
                </a:gridCol>
                <a:gridCol w="1136008">
                  <a:extLst>
                    <a:ext uri="{9D8B030D-6E8A-4147-A177-3AD203B41FA5}">
                      <a16:colId xmlns:a16="http://schemas.microsoft.com/office/drawing/2014/main" val="2585236704"/>
                    </a:ext>
                  </a:extLst>
                </a:gridCol>
                <a:gridCol w="711430">
                  <a:extLst>
                    <a:ext uri="{9D8B030D-6E8A-4147-A177-3AD203B41FA5}">
                      <a16:colId xmlns:a16="http://schemas.microsoft.com/office/drawing/2014/main" val="1210038960"/>
                    </a:ext>
                  </a:extLst>
                </a:gridCol>
                <a:gridCol w="579643">
                  <a:extLst>
                    <a:ext uri="{9D8B030D-6E8A-4147-A177-3AD203B41FA5}">
                      <a16:colId xmlns:a16="http://schemas.microsoft.com/office/drawing/2014/main" val="3982115788"/>
                    </a:ext>
                  </a:extLst>
                </a:gridCol>
              </a:tblGrid>
              <a:tr h="188852">
                <a:tc rowSpan="2"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Факторы SWOT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Сильные стороны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Слабые стороны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508300"/>
                  </a:ext>
                </a:extLst>
              </a:tr>
              <a:tr h="1240155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3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-моделирование</a:t>
                      </a:r>
                    </a:p>
                  </a:txBody>
                  <a:tcPr marL="33229" marR="332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Город в лицах</a:t>
                      </a: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Кастомиза-ция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Комплекс-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ность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Дорогостоящая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разработка и внедрение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программного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продукта на рынок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Нехватка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квалифициро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-ванных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специалистов, работающих в проекте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Слабая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реклам-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ная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кампания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270742"/>
                  </a:ext>
                </a:extLst>
              </a:tr>
              <a:tr h="944263"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Возможности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Правительственное решение о проведении различных мероприятий в рамках саммитов ШОС и БРИКС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8595"/>
                  </a:ext>
                </a:extLst>
              </a:tr>
              <a:tr h="1133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Получение финансирования для проекта от различных источников: администрация,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краудфандинг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27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470831"/>
                  </a:ext>
                </a:extLst>
              </a:tr>
              <a:tr h="5201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Внедрение технологии 3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-моделирования в мобильные приложения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9FE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631676"/>
                  </a:ext>
                </a:extLst>
              </a:tr>
              <a:tr h="531495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Угрозы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Появление сильного конкурента на рынке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6FE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516183"/>
                  </a:ext>
                </a:extLst>
              </a:tr>
              <a:tr h="566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Недостаточная осведомленность людей о продуктах проекта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777922"/>
                  </a:ext>
                </a:extLst>
              </a:tr>
              <a:tr h="354330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0A59">
                        <a:alpha val="89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78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3229" marR="332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469159"/>
                  </a:ext>
                </a:extLst>
              </a:tr>
            </a:tbl>
          </a:graphicData>
        </a:graphic>
      </p:graphicFrame>
      <p:sp>
        <p:nvSpPr>
          <p:cNvPr id="21" name="Овал 20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6</a:t>
            </a:r>
            <a:endParaRPr lang="ru-RU" dirty="0">
              <a:solidFill>
                <a:srgbClr val="230A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530"/>
            <a:ext cx="12192000" cy="6078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38873"/>
            <a:ext cx="4128654" cy="6219125"/>
          </a:xfrm>
          <a:prstGeom prst="rect">
            <a:avLst/>
          </a:prstGeom>
          <a:solidFill>
            <a:srgbClr val="230A59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30A59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37053" y="5971701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32409" y="5108333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22886" y="4285967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224900" y="3462993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232409" y="2730286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32409" y="1822187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28139" y="954285"/>
            <a:ext cx="501534" cy="4833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128655" y="788207"/>
            <a:ext cx="8063345" cy="6069793"/>
          </a:xfrm>
          <a:prstGeom prst="rect">
            <a:avLst/>
          </a:prstGeom>
          <a:solidFill>
            <a:srgbClr val="EFEDF2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3080" y="3748434"/>
            <a:ext cx="2236297" cy="71844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230A59"/>
                </a:solidFill>
              </a:rPr>
              <a:t>16 студентов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230A59"/>
                </a:solidFill>
              </a:rPr>
              <a:t>7 преподавателей</a:t>
            </a:r>
          </a:p>
          <a:p>
            <a:pPr marL="0" indent="0">
              <a:buNone/>
            </a:pPr>
            <a:endParaRPr lang="ru-RU" sz="2400" dirty="0" smtClean="0">
              <a:solidFill>
                <a:srgbClr val="230A5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533"/>
            <a:ext cx="12192000" cy="81574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Концепция проекта</a:t>
            </a:r>
            <a:endParaRPr lang="ru-RU" sz="3600" dirty="0"/>
          </a:p>
        </p:txBody>
      </p:sp>
      <p:pic>
        <p:nvPicPr>
          <p:cNvPr id="1030" name="Picture 6" descr="Share Free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30" y="3622396"/>
            <a:ext cx="939915" cy="91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oup Fre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61597"/>
            <a:ext cx="976860" cy="97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272373" y="4861597"/>
            <a:ext cx="4275520" cy="1591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ГУ ОГАЧО</a:t>
            </a:r>
            <a:endParaRPr lang="ru-RU" sz="2000" dirty="0">
              <a:solidFill>
                <a:srgbClr val="230A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ЦИКН города Челябинска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Администрация </a:t>
            </a:r>
            <a:r>
              <a:rPr lang="ru-RU" sz="2000" dirty="0">
                <a:solidFill>
                  <a:srgbClr val="230A59"/>
                </a:solidFill>
              </a:rPr>
              <a:t>города </a:t>
            </a:r>
            <a:r>
              <a:rPr lang="ru-RU" sz="2000" dirty="0" smtClean="0">
                <a:solidFill>
                  <a:srgbClr val="230A59"/>
                </a:solidFill>
              </a:rPr>
              <a:t>Челябинска</a:t>
            </a:r>
            <a:endParaRPr lang="ru-RU" sz="2000" dirty="0">
              <a:solidFill>
                <a:srgbClr val="230A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IT-специалист</a:t>
            </a:r>
            <a:endParaRPr lang="ru-RU" sz="2000" dirty="0">
              <a:solidFill>
                <a:srgbClr val="230A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Историки-ученые города</a:t>
            </a:r>
            <a:endParaRPr lang="ru-RU" sz="2000" dirty="0">
              <a:solidFill>
                <a:srgbClr val="230A59"/>
              </a:solidFill>
            </a:endParaRPr>
          </a:p>
        </p:txBody>
      </p:sp>
      <p:pic>
        <p:nvPicPr>
          <p:cNvPr id="1036" name="Picture 12" descr="Work briefcase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353" y="3567449"/>
            <a:ext cx="999028" cy="88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8147569" y="3796370"/>
            <a:ext cx="2917734" cy="673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rgbClr val="230A59"/>
                </a:solidFill>
              </a:rPr>
              <a:t>Общественный фонд «Южный Урал»</a:t>
            </a:r>
          </a:p>
        </p:txBody>
      </p:sp>
      <p:pic>
        <p:nvPicPr>
          <p:cNvPr id="1038" name="Picture 14" descr="Dart board Fre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7" y="2314599"/>
            <a:ext cx="904266" cy="90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5190533" y="2287779"/>
            <a:ext cx="6646848" cy="1227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rgbClr val="230A59"/>
                </a:solidFill>
              </a:rPr>
              <a:t>Разработать демо-версию сайта к </a:t>
            </a:r>
            <a:r>
              <a:rPr lang="ru-RU" sz="2000" dirty="0" smtClean="0">
                <a:solidFill>
                  <a:srgbClr val="230A59"/>
                </a:solidFill>
              </a:rPr>
              <a:t>01.03.2020 </a:t>
            </a:r>
            <a:r>
              <a:rPr lang="ru-RU" sz="2000" dirty="0">
                <a:solidFill>
                  <a:srgbClr val="230A59"/>
                </a:solidFill>
              </a:rPr>
              <a:t>и демо-версию приложения «ЭИП «Историческая реконструкция Челябинска» к </a:t>
            </a:r>
            <a:r>
              <a:rPr lang="ru-RU" sz="2000" dirty="0" smtClean="0">
                <a:solidFill>
                  <a:srgbClr val="230A59"/>
                </a:solidFill>
              </a:rPr>
              <a:t>01.06.2020</a:t>
            </a:r>
            <a:endParaRPr lang="ru-RU" sz="2000" dirty="0">
              <a:solidFill>
                <a:srgbClr val="230A59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7</a:t>
            </a:r>
            <a:endParaRPr lang="ru-RU" dirty="0">
              <a:solidFill>
                <a:srgbClr val="230A59"/>
              </a:solidFill>
            </a:endParaRPr>
          </a:p>
        </p:txBody>
      </p:sp>
      <p:pic>
        <p:nvPicPr>
          <p:cNvPr id="6150" name="Picture 6" descr="Target audience Free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605" y="996720"/>
            <a:ext cx="1067161" cy="1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732201" y="1275883"/>
            <a:ext cx="4106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30A59"/>
                </a:solidFill>
              </a:rPr>
              <a:t>История Челябинска в твоем смартфоне</a:t>
            </a:r>
            <a:endParaRPr lang="ru-RU" sz="2000" dirty="0">
              <a:solidFill>
                <a:srgbClr val="230A59"/>
              </a:solidFill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22363462"/>
              </p:ext>
            </p:extLst>
          </p:nvPr>
        </p:nvGraphicFramePr>
        <p:xfrm>
          <a:off x="23199" y="864685"/>
          <a:ext cx="4415985" cy="5767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438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918815"/>
            <a:ext cx="6103134" cy="3273939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-27533"/>
            <a:ext cx="12192000" cy="81574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dirty="0" smtClean="0"/>
              <a:t>Хронотоп Челябинска 1919-1934 гг.</a:t>
            </a:r>
            <a:endParaRPr lang="ru-RU" sz="3600" dirty="0"/>
          </a:p>
        </p:txBody>
      </p:sp>
      <p:sp>
        <p:nvSpPr>
          <p:cNvPr id="5" name="Овал 4"/>
          <p:cNvSpPr/>
          <p:nvPr/>
        </p:nvSpPr>
        <p:spPr>
          <a:xfrm>
            <a:off x="129308" y="138544"/>
            <a:ext cx="600365" cy="500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30A59"/>
                </a:solidFill>
              </a:rPr>
              <a:t>8</a:t>
            </a:r>
            <a:endParaRPr lang="ru-RU" dirty="0">
              <a:solidFill>
                <a:srgbClr val="230A59"/>
              </a:solidFill>
            </a:endParaRPr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KvA5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lmbHXkZ70QHcpzz3FIfmb5gQO3tTk6YHHuK8c7BHX2703oQRu4JqQM2PU+poPy8Z57cUhlZlXd8yAA9fc1G2N3BxzU78jpk96iYcdOTQBXkGSVJyvfnrVGVVBCBcADA+laEynHQiqkp6hgN1MRAVB9qT5VVsjgdacy496ChHAoAfHt27u3WnfLnjIpq5C+p70h65weaBEnloBgL9fem+XGAFVFAA4HYU0lvfmnDsaBihFxwBSFRzjGPQ07dkdPrSHr9aBCBVAFRkYzwKe/H51E55FMBjKCD8o+lM8tQeOKm5wM00AnPTrQBCkQD561YC9KFUgknvTz9KAGSLwMZqJ16VMcg0x855oAiK4FIBuQZ69ae43D14pP4egoAasYB9KdGMZGelOQcc4xQV2njoaAFbkdaqzD5uKe7FCcsSD29KgdyWBH5GgBMce/anqn44pV5xxirCJxjn60wK8S7n2cVpj3FQxxhc/rUmfmpASqqnrTWXHU/jQCcY5HFKVJBHamAINo9jUTYyT1pw4FRNk+1AEgcKoB4pPMUHOBn1qHYxOT296Rk44pATeap5oMwIxjBz1qDy2yMU7DDsaAHDr0P1o+8SMUANxQN26gCCRDg/KNvvVdY42clTt59Awq7OeCKht4mwc555FFwBYmCnbKuD/s4/kamhVUIOSWxyTTlVlXaen0prgr0GaLgOzkmkO3v1pFGT0waRuO2aAC6YfZ3I5O2uYlkaPQtVkQ7ZUhMitjpj/wDXXTyKTC2QOnWuVnU/2Zq8JbBe1dQf1zVIll7wb/yDIhuVvk6hcD77dvyrf+bPHasLwX+80W3n8xZAU27lACtgnkYwO9dAvapl8TGtiOIkg7vwFTFgRkGmKnzdqeydfSkURMcE/wA6RW+amTFs4qP5gKALIYHvTvl9jVJnb+Ec4qe1bcvNAiQ8HjNPRSB1pNvv7U8HB60AGeeagkXnjpUxzjK4xTZF+XPegCNe3r6U7tTwOQcdqfsNAELLlSoHFPjysYU84qdYzik29scUARjIxzQ/3RxT+lJjcfSkBVkhLEdxT44xGcLUpU5PoDSFc9Bk0wG8knNIy59qkx7U1+COtADFUr/jTgcHHalBy3ORSsvtmgBUofOetG3HOOPSmP1/pQAnGO9NXkHk9aUZxQuMZwelAMcvTpQM4IyfrSFgozkdM0K27nikAoYjjqaaeTTtu4YFMOR94Dj0pgSDp8v4ZpuSetIHPQU5c+lIBCKXP+zTipxQo9etMBBnbyuPxppHapG688UhUnjFADQBjGKCFxmkZfn/APr04qcUgGbMEHPGP1oA55Ap345pQOTQgGHhqeMH2z70hXJzTh0NAC59KbJliBkU7HOTTlTnAxmgCDY3mHAFOWLcAAAPWpzH1FC7QMetAFZ4yDgL+NIFPB/Sre3JGORUbIwyNtMLEIzk/WnqMHHSpfLyBxzR5ePekBCe/Ue9AyR1+lP2ZPT86eE2gYoHYgXP8VSFAU7cU/Z60/YQPWkBR2Dd8xOBSxwbyduT6n0qV1zyp4xToF2uFb7p4NNAVAgQld27sCKGG41I6bSTkkZ4pQuRyKBjImx+HapJk86PB64OM0zhCRz9aliP4UAZF1BNC+4FAoPG0H9anF+GAYzSAnkgEcVdvIw0RbjOOaxhDFjmRM/WmK53qncR6U5V5xg9PTpRCuGBz26U5htyTSGICFHPQUwjcfbrQPm9qiubq2tAPtFxDACeDI4UH6ZpgOYc4H51GetQnUtPcjbfWvJ7TKefzpn2m14X7VC5yf8AloKLMVx7kFj7VUuVHXHPapxNCM4kj5P94VFOY26SL/30KLMLldPun2qQDJ6VGu3PDDn3qZSq/wAQ9OtFgG7eR3pwTPOKeCoHBHNO42j+lAisy4bjvSkHsalxk5xmnbSM/LQMq4YE/pTgOKe6nHQ49aQgqM4xQIjkIx3NRjB+tSsuc5FKsfFAEfT71ITj7tSFcNjrQQSDxTAj3E+9B69acFI7cGgKchv0oAQjjnNRn86mYccijZkehoAhUHuMDrxQw6YFSqvHPFO2HPrQBAFwfalkGR1qZ1Ve1Qyckk8UCKsuN2MUzH7wcDpxU+znoaVIx1wfyoAIhxyCealXk0iqfSngEZ7UAOAG37tORR1xQD/eIA+tIZUXGGGfqKLASxgUhpnnRnrIg/4EKDPAOtxF+LinZiuG0HnnHekZRjNRveWqrg3UIPvIKjbUNOX79/aj6zKP60WYXJ9vHemleOOar/2tpKn/AJCdlxxjz1/xph1zROQdY09cHvcp/jTs+wXRaCk9aRkGOpzVJvEnh1eTrume/wDpSf41H/wk3hvnOvaZx3+1J/jRyvsHMjSVeOnNKo6kjmsl/FfhhAc+INMyP+npf8ajk8X+FRknxFpn/gQtHJLsHMjXCtJIRkBQM59amKqOlc4fGXhNGSQ+ILALkqT53HIOP5fpSjxz4O2/8jJp3/f4UckuwcyOglPToaY0ib1VmAY9B3rAbx14OI/5GTTv+/1MPjDwfJMky+ILJio4CuTn9KXJLsPmR0ny46U0D5j6VzreNvCUcjyNr0ByecK5/pUMnxE8FRn5vEEGfQRSZ/8AQafs5dg5kdO+AjLjPFcvc4jkvA6sPMglC/8AfJqrefFXwLHGduseYR/ct5P6iuP1T4ueFzqVstgt5cylwvMG1Dk46k+9VGnLsS5I9N8IRsmh20bDgRoQc56qD/WtpeOOpxXm3jb4lR+DdUi02bRnu1lhEyyRShOpIxgj2rJT45aftBk8N6h+E6Gj2U3rYFNHsGOeOT3pwH5YrySP46aHj59B1Nf+BoalPx08N8btK1NT2zs/xpexn2Hzo9PkXk5H0qJYznpgZrzZPjd4XY7msNTx/uqf61Knxr8J55tNVA5/5Yg5/Wj2U+wc6PRzD8uMUscflyHuMV54PjR4Px/qtVUf9ew/+KqWP4xeDGXrqan3tf8A69Hsp9g50eiKvfkk9qeygc9688X4xeCf4ru9XHran/Gpl+L3gcgMb65Hpm2al7KfYOdHeFcjvSbVzjrXDf8AC2vA3H/E0lGeebd/8KX/AIWx4CH/ADG8eubeT/4ml7OfYOZdzuY1wx9Kn29P0rhE+Lnw/wC+vrn/AK95f/iamPxa+H+P+RgUf9u8v/xNP2cuwcyO428U1xzjFcUPix8Pzx/wkKD628v/AMTR/wALW+H7cDxFH/34l/8AiaPZy7BzI69wPypoH5VyjfFDwEw51+L8YJf/AImgfFDwCBn/AISKDHvDJ/8AE0vZy7BzLudYcdOlIQ2BtOK5P/haHgBskeI7YH/rlJ/8TUb/ABQ8BKcf8JHB9RDL/wDE0/Zy7BzI7HDZpCOOa40/FHwF38RQ/wDfiX/4mnD4oeAyP+Rig/78y/8AxNHs5dg5l3OvAUU4Y64zXHH4meBTwPENv/36k/8Aiaf/AMLM8Bg7f+Ejt8/9cpP/AImjkl2DmXc61/8AZ4qKRTkMRmuZT4leBiD/AMVBD/35k/8Aiac3xG8EMcf2/Bk+sUn/AMTR7OXYOZHRdeBSrkdME9q5f/hYXgnPHiCD/v3IP/ZaUfETwSP+Zhtv++H/APiaXJLsPmR0aqPKj2nd8o5NM3kSAMP1rEv/ABn4V0+1gurvWIYLa8BktnZWxIvGSMD3FZ7fErwJjP8AwkMBB/6ZSf8AxNPkl2DmR2StkcCn4zXFf8LR8BRrj+34z9IJP/iaX/hangfbxrOf+3eT/Cj2cuwuZdzsvLAbpinqQM8c1w//AAtbwTjI1SRvTFu9N/4W14KUDN5cnPpbNR7OfYfMu53Z60m081wn/C2PBzfcuL4k9vsx/wAajf4ueD0YiSTUBg4/49f/AK9P2U+wcy7nfN14oDZPPFefn4veD2HynUj/ANuw/wDiqjf4v+ElDfu9SO3j/j3H/wAVR7KfYXPHueiH/dpN3y89a86b4yeE1X/j31I5H/PEf41A/wAZ/DK/ds9Sb/tmv+NHsp9g513PTDj60xAfMzuOO4NeXP8AG7w8o3Lpeot/3yP61X/4XpoYYbNC1Fzn/nogo9jPsHPE9dP9KUYAwfSvHm+Olhj5PDt3n3nSo/8AhecLNtTw/JyBgtcj/Cn7CfYPaRPZVI6U9cnHpXi0nxvdSdnh2LPbN0f8KYPjheMfl8P2/Tobluv/AHzR7CfYPaRPcDxS7QRjH414a3xt1ckhNCtF9P3rn+lRt8afEWBt0qwjHurn+tH1eYe0ie8fKqfdzShRtH+c1y3wy8QXniXwtDq18kCTPI6kQghflYgdSfSuqU5NZSXK7MpO41dueh6UpTPNSYyc/wAqAuOMUgIioWjbn3FOcH2oTpQMAgHUU8rzigE5A4zTj02jg0AQTQnjoBz3xUDZTAxz/KtDaGjK4BJHNVXjG/1H1oAqupK44znio/0zVsKpP0qKZF5IoAhYdqRVJbHbNWAg+lN24cEYoQyK+OLKX1C1yTJlicMcnriutvPmhZeOeKzM268fu+KoDt4X4odix9abuGOBwKdEQo96kBMHPeuC+Oaf8UfC2OBdrkdc8E/0r0Qpkbuhx3rgvjfbiXwcnzAn7WmOPZq1o/xERP4Wec+F/BcetaHDqT6tDaCV5FjSSIsSVOD07cirU/wyG5WHiCwKquBuhYf0rsvg2oTw3Yx/dP8ApRx/20jrunXjnkVrOtJSaJUE0eGt8NplUqmuaVnoMkj/ANlpz/DqfyjnWtF34wD9oIH/AKDXtTxRsf8AVqc/7Ipr28RODDGR/uCp+sTD2aPFF+Hd4uGGt6OW/wCvsgD9Ka/gLVt2Y9b0vPYLfn/CvafJt8H9xEf+ACmi3t8/6mLr/cFH1iQezR46vgnXYwNmqWjN6rfn+VWV8E+InYhtQjORnKagc+vTNesNDCQSsMQ/4AKd9mgIy1vFz/sCj28g9mjyf/hDPEiuWS7lOcjC6gcf+hVXk8H+N8ZQ3DHPQan0H/ffNevfYbQtzbQnj+4KR9PsSD/okH/fAo+sSD2aPIZPCPjpgqq2oJjrt1IHP/j9E3hr4g+UiK2ogr1K6guTx/vV62dM07g/YrYn3jBpJNNsVHy2duPpGKf1h9hezR44nh/4lYIaTVQR0/0xef8Ax6n/ANkfEyNDsk1IvjgfaVIz+fNesnTrLd/x6Qf98CmnT7Qvj7PEAPQUe3fYfIePNp3xaSUjzL8qOh8xf8ajFp8XdpGdQ/77X/GvZ10606iHGfc006fZjI8thnuJG/xo9u+wez8zyMWnxSaHDDVt+P4ZExVZ7P4tB8L/AGnjsS6/417IunW392T6+a/+NL/Z9rkZWTP/AF1f/Gj2/kL2Z42bX4uZTauqDA5zIh5oaw+LTNndqQGMf61a9mWwtSeVk/7+v/jSvY2uMASfjK/+NHt/JB7M8a+xfFjA3f2kCD/z0X0+tI1n8WAxCtqRU+rr/jXsS2Fuw+6//f1v8aQadbbj8rn/ALaN/jT9v5B7M8alsfi2wZd1/g9D5ijH61Tl0b4uOCFmv156/aV/xr22TT7TOPLc/wDbRv8AGmDT7M4zFk+7H/Gl7d9g9meGy+Gfi87BftN4oPJ/05R/7NUqeDviw0R3XVyWJ76kB/7NXtjaXZ8/6MnTuKd/Z9htH+hwHH/TMUe3fYPZo8SHgP4pHhr6VMnvqWf/AGalT4e/EYtmTVFDY/iv2IzXtq6bp+ObG3/79inDT7ENxZwf98Cj28g9mjxST4c+OpSBNrtmoH969b/CiP4W+J92+TXtIzjBDXLEf+g17fFa24Py28QHsgqwkMIGBEgH+6KPbyD2aPE4vhjr0cLr/b+ijI4Hntwf++abH8L9aUhm8R6ODjoJT0/75r3ExxkEeWnX+6KaYouR5UfP+yKPbzD2aPDz8L9YkyW8UaVj/Zc8fpT0+F1/sZW8U6fz6bjz+de2LDF2jQfRBQyRqR+6T/vkUe3n3D2aPF4/hXMind4qtiT0xAx/rU0fwzkjU7vF0OccEWTE/wA69oQKedoH4UpwaPbz7h7NHin/AArKNsq3i7Hpixbj/wAepR8L7bo/i+Rh6CyI/rXtDde5P1prBgAckn60vbz7hyI8YPws09iVfxXMenS0P+NPX4T6ZJj/AIqe4P0tP/r17MA2O+cU4btvU0vbz7hyI8Rufg/pcjp/xUl+duSMWvH5U4/B3SWT/kYL/H/XpXte0+YGJ4Apxzg0vbT7j5EeGj4NaSFx/b99j/ryqeH4Q6UoyNevz9LOvaDnjOc4pBxkCj20+4ciPI4/hRpHy7tW1dtp/htB/hTX+FPh3eFkvtdLHPS1UZ/8dr0rWLq8jeJLOIyEyAM2MhRznPt/jSW1tI/k3F42ZgvKK3yKe+KHXn3H7NHmkXwt8J3ED4m1+VQSpAiC8j321hXngTwtp2qWgtdKu5rlbtId09yCF78gH6dq9rgt7e1hdYoVRWHIHesLUIo/7Rtm8pQS+SQvOc4zS9pJ9Q5UiK90DSdbZLq40LTb5jGMPPIwZVycDgHiq7eAvD8g+fwjpBPtdSf/ABFavg+TdosDn+6AM+mK6CE5AGKlyaY1FWOFf4c+GGYbvCemZ9Bdyf8AxNI3wy8KMOfCNljrxev/AIV6AyjI9aB97B/lR7SXcOVHnrfDLwlkD/hE4+P7l4ePzpqfC/wgCd/hq6HoFvB/8VXoQIz/APWqQLgHOKOeXcOVHmzfC/wjwf8AhG9Qznterx/4/Ucvwt8LMABoOqL/ANvy8f8Aj9elDGD60jEADkZp+0l3DlR5TJ8J/CzNzpGrgei3qf8AxVL/AMKl8Kt0sNbX2Fyp/rXprqd+alTH40e1l3DkR5b/AMKi8Kk/6nXlx/tg1DL8H/CbcZ8Rgd8KD/7LXranA4/OnL+NHtZdw5EeQRfBfwhnPm+Iwf8ArmP/AImkk+DfhJcs1x4jCgcnyh/8TXsqL9PyrK8RzyQwhI42bPJ2n/Cmqkr7icEeUw/CXwZNJthvvEpZeuIB/wDEVYHwa8MZwLvxN+NsP/iK7/w0txK5l+bBJ+8TwK6ZRxznim6kk9xKKPHP+FP+HcAC88TYHIzaj/4mon+Dfhxj8194mIz0+yj/AOJr2gdDSUvay7j5EeLr8FvDOebzxPz6Wo/+Iplx8IfCdqgee+8TIpYIM2w5JPA+5Xtqrz9KwdXl+069BZ7spbp5jKOgdjhc/wDAc1UZyb3FKKSPMf8AhTnhZgGW78TbSOMWw/8AiKSP4Q+FZWeOO+8SlkxuAtx8uen8FexzIqWvUDAwKqeHI2+z3E+0hJ5zJHkcldqrn8dpI9qPaSte4uVX2PLB8GfDS9LvxMfpbD/4igfBnwyx3G88T5J/59h/8RXtW0Uwjmp9rLuVyI8bX4PeHU+7eeJsAcZtx/8AE0v/AAqLQcHF94kJP/TsP/ia9kx744pgHWj20u4ciPHB8IfD/I+3+Ix/27D/AOJprfCLQRlTqHiEj/r1H/xNey/rS9R70e2l3DkR53rvgjSde8JWeh3i6msVgyCGeO2xK3y4IwR6AZwK5tPg54aVcfafEpx/07j/AOIr2nacDkADnFNHTb78Uvay7hyo8bT4O+E1PMniInvmL/7Gph8IfCfXy9fP1XH9K9cKigcnGaPay7hyI8kT4S+FcD/RdcYjj7wFSxfCPwmwz/Z2tt7eeo/rXqjLgfjSRjB4GKPay7hyo80T4T+FUYf8SbWj/wBvqj/2anf8Kp8KE5bQdW/G/X/4uvS8nvnin9v5Ue1l3DlR5p/wq3wmP+Zf1I+xvl/+Lo/4Vj4UAKnw3qLfW9X/AOLr0kLhvmBzilZVPIzS9pLuPlR5qnw28Jh9o8L3GR/fvRn9GqZfhr4YDf8AIrxkf7d4f6Zr0JVG7IUZ+lI+Rin7SXcOVHBp8OfDGNo8J6cf966f/wCJqeL4d+G1YY8I6Ngc83Mn/wARXZjpnn8qcPlJ3MAMUueXcOVHHnwLoKH5PCWiKO371z/7LUsHgvR1bd/wjmgxj3iZj/SusZkxyw/OhWjPyh0J9AeaXNILI5weE9OByNH0Aen+gZ/9mqePw7ar93TtCX/uHD/4qt4D25xTSy55GR70czCyM+HSNowq6bEP+mdio/rXHfGeMp4F1CBhG4jltyrCIKcluelejqc8qMfSuA+NKl/Cepptzlrfj/gRqqb95CktBvwC2t8Powva6mH/AI9XoA46Ma8++AIZPAWDxi8l/pXc3rTKkUiI7qrgyrH94rg/nziir8bCHwoo6xeXmn39rKjNNBJvDQABQMLncW64HJ4/I1qWcEiK000xkkkAJ2n5B7KPT371T8p769t7gwtHDAr7fMGGdmGOnYYz1rMs9Pub6zUSOjRLHsVyzB1dEaPH0J+bP1pdB9TpJQB14qJZIxKsRkTzMZCZG7H0rIfRbxQ0VvJbxQ5O3rkbowrfqC3vmmppmpx6hDdPPCzLlf3anbnyyoYg88cdD3zSsu47s6A4B+tIPYDIoVSFBPXvx3oO7n29qkY52BXqRxxiq7DrnIq0yqVARcHHUd6hkj3L93kDmgZCvUlR35qKVgM5wB15qzGMDGcCs+9jkBLBiB3FICVZFYkd/rUrDK4rPQyBhhTu47VeViAGYYNMA2AK2cEAVgSsPNbMi5yc10asrjHrXk2rard/2rd7LjavnvgccDcaaC57ci4yT92nqh6Y4pyDOOPzqQfX9KQDlBx9a4v4wx7/AAoi7A3+lx8np0YV2TE5x6Vxfxjdf+ENyzBQLqLJP4itKPxoiezKfwob/iUWi8gqboHP+/HXbN14Ga4T4Ru50uAScN511xnPdDXesACB7UVfjYQ2I8e3WopGOcZAqw44zVaRSTuxzUFjMfjSNtx6Up9jmk7nPpQIaGyO+Kl3cc1GMbuPzpDnOO+aBEo+9SjjPNNGR9adtOPvc0ANHPWmt04p2MZHPNNZQQaAIJGwefwpicnvn0qYp6iq5hIbcM5FAEppu1qfE29enPenEgHPtQBDgkegzS4ypY04Z707tgUANIORgYppU9etOOSPem8/THrTARfQ8EUdycCkcMTwSM96ftJBoAilBzlaaq8dBn1qRl/CkG3b60ARsp9Qacq4XkUFgpwSB6c07Ixk9PSgBDikj5Y8U1mXbuVhgnrmnxsqnlgMc4z2oAkRRQfbnFNW4t8Kwmj2sPlO4c1EL6zUsz3cC7DtbLjg+hp2YXLA6dOKXgtnFQNe2al1e7hUpjcGcDAJ6mmnUdPQfNeRA7d+C3O31x6dKLMLlvhV6c4qNV3Hnk98VRvtV0uaz2LfQEToREQchvp6/wCTUnhJR/YsQ8kxbS2Mndu5PJb+I+9O2grmiI/lx2qJhxxUNzq2nw3f2WS5iWQqW+8McdRn1qrHrmmtAkwkba77CMZKnpyPT36UrMLovgY7H2p/3vWs2XWrGOKaT98VhfYwWMnn29R/n1qxHqtqbhrfy7gOBnPktjoOhx7/AOeKOVhdFsL0FOwcGswa3CYGmjtbt9rhfLELbj7jjnjn6VIdWh+1/ZvIusbc7/Ifbn06Zz/SizC6Lx7Z4rl/FPin+wdbgs57ffBNaPN5qqx2MrKPmwDhPmyT2ANaX9tI1pLMlneExttCCFiX+nHcciq92LC41aO5ltL95J7RrYOsbbUjfkgjHU4Hr0ppWeom+xf0qS9k02KTUFgW5YEnyTlCOxHJ7e9NjluJJn/dqLfGFfJ3E5wRj+tVdPkSxs1sY4tQeKzjCRyTISXVRgDIUdAAOn50txqreVFImn3jF32lPLwye5qWtSk0WHQHHHFOG0KWPQCsfVtf/s+K6mm0+dY7dchiVAc8cDnr/wDWpdP1uS9htZf7KnWK4j8xj5iHZ6A/NzSsPoa5ZZIEZQcN6jtWFqqn7faKOpOPzNTvq10LQsuluHDhVQzINy+vX0ycVheJNXmS4G6K1jjUqqv9oBJB6nGM9/0NUkxNmn4Mz/YsB+bkBgD1HHcV0UXy1znnizvIbfTnH2ZI03mSCRmI2+qjGc1NLqV95LhZLaJ8/u2MMnA9TxSe4LY395ZsDGKeevWudbV50SPbJZliRvyHAI9sj/OadFrUuZS82nhT/qwZGB/HPvSsM6AKAe5+tNdyzbcECsKLWZiE33Omk87sTH9KiTWLnypQ9xp/mE/u8ScAe/8AWiwXOj5xUbEtnmudm1+58qLy/wCzzLn96PtIAwDzjPf0H51Idd2yybpNPEQXj/Sxuz+XSiwXN9RnGeeKXbkYrAj16b7OQW03zS3y/wCmDAHbPH+TSz69KLqIQtp/lDBlzeryP9nj8/ajlYXOgC44zUqIMcda5oeIm3SjGn7Rny2F4Mk/TFTQ+IZWePMenr/z1H24cHoNpxzRysLnRrXP+L7iNYVjMiqfckfrUdp4jdpbgXCWKIrfuW+2gFx+X+etc/rWsX8wjmMWntIZ9u2O8UkJ6njrVRWpLeh1fhNVSyVPmLBec59a3B+lceuvPp9p8p02bCcA3y7i/YcDpT4vFF03lu0OnRhod0ifb1JR+eBxz/n1ocWNM6tuvtSY57YrmG8TXPkQfLpQuGY+Yv29SoUehx1xSSeJL1luFhj0kuT/AKODfg4ABJL8dOO3PNLlYcx0l7dQ2Vo1xO21V6erHsB6k1j+HbabD3Fwo82VmkfnPzMc4z3xwPwqCxlm1W5j1C6t2h+QCGBmz5Y7t9T/AC4roBtgg3NxV/CrdTO/M79DO19y1nJax8vKhijA6lmBA/z7VqwrsiSPj5VAOPpWfpiNdXX9obcQhGWHPV8kZb2HGB+NaIODUS7Fx7inkDqKT2pT9aQ9PapKEP4VUv8AzWliiinaHduJKqpJx9Qar6nqE0TmO0jRypw7uSFB9Pc1R0fWYtSvnt5tsdzDnYB0dT6e/FOz3EXZkuY9g/tGY7m/uIP5CpYoZXTcL6fjr8q/4VznxYd4vAupTRErIke5CDgg5HIrLeNbPxx4Tkt1SKG5F0sirgBm8kMCf1qoxurkt6ndiCXP/H9OR/ur/hTDby/8/k/1+X/CuN8e3Ml4NNuIJWS1i1q1t0eN8eaTJiTkfwj7vuc+1bPi+NtYsLnQbWOWXzo2W4khdMwkj5QckYJPpkgfUUcuwXNoW0hGPtU59cEf4UgtVBz9ouv+/wAa891TUrrU/gm11jdf2gSOcA/MskUgVj7EgZ+hrZ1SS8l8a+Fbq7tUtgTcoAlx5m7dGDzwOmP1p8jC5vrc6bLdvYprBNyjbWi+1/ODjONvXpVn7Ko4+1XZP/XY1xOqW6aH4xv77T9NgeY2i3CtIhMlzK8hDBW67ugA6AGu9ghkKjfhTjkA5qZKw0U7gW1um641GWFWPBkudufoTSWq2ExbydSNxtGWC3e/A98Hisf4opbt4aW3kKmV7qBkUjJIEq7iPoOtSeNdNki0m5utFsxNPc3VvLdJCBulhRlyF9flHT600tEI1mXTVg85poxD0MhuPl/POKSBdPuGP2W4inx97y7jdj8jWZolmV1TXb7yHgsboxmOOVCgLBMO+1unYfhVH4ZaZ5egaZdyArJHFLGke3bgNISSfXoKdvMDo/s9n53ksBuxuK+Yc49cZpl1DplshlmKRJ03PKwH865PxVFc2mg6syiZ9ee9MtgYVJdjkCPbj+EDII6YznrWjql4da0O602zWaad0e2uHiiO2OXZ8y5OB1IH50cvmFy7F9gvcT2cizQSDKujsVI9uagum0vS7ea81GVILZMZeRiQMkAVk+BNVtj4dW3+zXUTaWq2c4MWSZVA3BQuc81H470vVNW8NXLwK80reWYrQRcgbwTye+OuR2xT5feswvodvb2lk8ayLbRMGGRuQHg/WszX7eKzit7q3hjjkW6XlUAOCCMcVtWx3QI3zLlQdrcEVg+PvMTR49u8brhcurEFeD0P6fjULcfQ6Ee1Mbk+9cPpt41pJa3ChYjIh8wgY3Y/vetdvGyyRrJGQysAVIPBBolGwJ3JkzjHSuF+MK/8UrqY3EZFuc/9tK62TUPLkeOCBriROHwwVVPoT6/QGuH+KOoLf+ENYZYnieA26OrEEA+bnIPpVU17yCWxP8BVx4GK53AXsnf2WvQtvP8AOvP/AIBEHwRL2AvpP/QUr0M9DRV+NhD4UKoqpZw/Zr64hwRHM/mxnHGSPmHtyM/jVpWp6E4/+vWZVgK49ajIx709243YpCOc9qQCLknAp68f403djkUq9/WgY77vTNRSjjIODU/8PSon+Yn0oAg/g4P1qKQbkPTGOlOMsYlK5wR1yMZpeuccZoGViu7DY6dqkcZiC5GfengYx6U4oodcnigRTbdDA8jdgW6+leTzpZyTO7SMCzEn5R6/WvWdZLLptw0LbCFIDEdM8Z54715ABqyAL9sg44/1K1ohM99iyD1qYZA/lVeNuvpx0qUtu+U9jUDHtuzk8jvXIfFyMSeD2UdDcxbsntnH9a652yOOmK5L4rt/xRcpzj9/Fz0x8+K0pfGiJ/CzK+EyiLTYF6n7TOPxKqf6V3r84rgfhPIq6cu1iym9mAz/ANcxXes2TTrfGwhsIeTxz6VE6nP3qmOMfyppxisyyAr0qMqd3epsEE0d8/rQI5/V57yHU1RWKWixcmNwHMjMAo+nP86yftCs88bapOZfM4IuT+7IPI+76itC7WzbWru7VX8wNDFM5HAA3Of0C/1rkNOvIJx9pP8AqGJ89edzh85b2xkZHpW0UZtnTGdZpIpoL2Vwi4U+dlQO/wDDzUM115MMUEuszIQc4edQX5xzkZIxxgVEdabTb7RdOjs0kS/Ujcr42FRnOMcjFdIVjlTDIpyejCs3Jo0UUzJ3SOZyL28CzYwVkTK49OOOgphe4Vpv9PvCXQIMsmE7EgY69K0msrJW3LbRK3qi7T+Y5pHtdp+S4uYvpMx/9CzS9oHIZytdCSBxe3mIgQ4DJ+8J9ePxoLXSwvHHf3yl3D5zGdvqBx0rURLxP9XfyH/roqt/QU9ZtSUj95ayD/ajI/kaOcOQx/NnF4k5vboqF2+XmLGfU8cmmAzC0+zrfXYIcsjloyw54/wrYa9vBw1lCw9Vlx+hFC6lggSafcj3Gwj/ANCz+lPnFymXd3EsjwyLdXSmI9A0eCDjOeOeOnvTIJZlnmmkubpvOUDG5ML9B9MflWz/AGla87lmT1LQMB+eMVJDqOnv8q3UBIPTeAaOYVjn2kkWaBvtN9iLOcyLl8+vHPOPypjyTMZSl1fr5rAsVkGV/wB3jiuqWWNxlXQ/Qg0jrkZ6U+YLHLQhxKkjS3zIsXllTMwyf73A68mpYh8kK7rwtEcgm4fn6/LXQknHy/jT0z3JHbNHMFjlipEcsXmXZjlbcR9olyD6fd6VKSwlMm6cfLtIE8uP/QK6RvlHLZ9aB90+lLmHY5CSHfFDD5crLCwKk3Euc+v3KneOSS8+0tZuTs2EedKR9fu9feum5zT0bK96OZischJpqta/ZV01ki3+YoXzDhv0zzzz61a+xOZjP9hdZdu3cIJM4/77rpDj8aQZx6UczCxzsVjIsSImnxhY3LoPsbfK2feSnR6dOWkP9mwHfJvYG3UZb+9y5rpB0HrThyfWjmYWOfbTZ2bLaahLj5iI4Oec85o/sy6LDbaMu0beEtvu+nT2FdLgYUZ54pgYZOMH3p8zCxhR2moRgKkcoCsSB/o4xk9sLxzWjpxKae6zRyFwzbwRkuc/rVxDjDHHH865bXY7648TpbWFzJDIdPkZf9IZFR/MQB9vRsAHjHemtQehdhtdRdI23bcKMBpyCox0wF4/Opls9SHAlAPfF0//AMTWmgJUAtk8ZOOtSr94ipuMxxp+oED/AEgLt6YuHOP0qCe2uIpIoZ9Ujie4YrGjSPlzjJAGeeK27mXyLZ5hFJMVBISNcs3sK5TU9N1a41jQdXMUkpjvt88OxAbeMow67uQM/U5/CnFX3YnobKaTeYJfUAc4/gfP/odIdJuPu/bFIbrmN/8A4utrHBHBoIx1xU3YzCfR5gfluYeeuYn/APjlL/Zsy/8ALxBz/wBMn/8Ajla8/b0z2qB2zIBtOAM5FK4zMk0ufkfaIOf+mLn/ANqVA2jSNJ81ymMfwxsP/ZjWyxyRzximE8/e49qLjOV8U6JF/Ydzm+eNSvzSeWpwPYYyT2Fc14bubexuY9KfUjNAqbzI8EYMY9MEHmvSrqMT2ssRwN6FenqK8v1Kzg0C7le4tI7u5uACJTKTgnOT/Kok2maQSasd2ukWzqGMxkV8EERRrkfgtZev6bbpaLGjXBBfAXzjg8+la/hm/wD7S0/zUtzDGgVRnoxxziqWtqz3kUYPfIFVF3M2rFW5tLV7iINDuIgUdSO59KmisbPvCcY/56N/jUe55pYWK7SIVAwRz15q5Evy5xzWc7qRrDWJA1lbj/lmfbDt/jQtnb7+FkHr+8b/ABq4enbGKjI+bNRdlWRH9jg3ciQjt+9b/GpEsYN33Zf+/rf41KqEj73SpVwCD6HrTuwsir4bs47nTWnmedma4n25lb7olYKOvoBSPYqLmfbdXShZNqgTtwAKs+DlI8Mae56vCHJPqST/AFoz++mfgZlbmtJuxlBalY2XXF7f/wDgQ1BscAf6dff+BDVZJOSaeMY7VndmljJuLORdU0qFL7UAs10Vk/0luUETnH5ha6L+yYMf8fV+P+3p/wDGsogt4j0lPTzn/JAP/Zq6TOB1rVPRGUtzJ1TT1t7F5IL67SX+HfdNj+dc/YLf3NwVkvbkJnjbcv8AN+dX/EWsKZfsyPxnGCOD9KuaNAFABhBHUH3/AKVpsjMtQ6NB5S77rUCcc/6U/wDjUn9j25H/AB83/wD4FP8A41eU7QKhvrqO0tzNLuPOFRRlnPYAVAyu2lWigu1zeKAMktdMAB+dY7w2dzcGHTjczR9JZnlZkYf3VB657npirE32zVZUjuYUitkO7yQ24ue249Me3rW1aWqwqOgPWtEuXci7loiKzt/KXc3B71V1Gd7p2sbXJlkXAxz5anjefpzx36VNqd4I1VY1MhdgqovV29BU2lWrWsLNLtM8z+ZJjoDgAAewAA/WlfqwS6IsoqwRpFGNsaKFUegA4pxwwxkihxn603PHWoLF5yfTNBzuB6c1lX91cSTTwW0nkJBgO4GWYkA4GeAACOai0XUEkjngubvfLbyYJkIBIIBB9+pp2HbS5BK+LZVwBwT+OTXK6E4PjyAbsE7wBn/YY/0rqbqLZbEB1OclSOQQWzXH6ASfiJb5JUAORx1+RuP1NaR2ZDO81uzt72CGK6t0niEoJRxlSfcd6dBp9lJKGktYZDBkREqD5YIwcenHFWLlkKL8yghgeTRbOvnSjcOvJzWauUNbS9NNslq1hbG3jYNHF5Y2qw6ED1rP1+8/sS5s7qCztVtLm5WK+mCbWjBBxIWHUZAHPr1rYLKT95cfWkLwtwzxkd8kYpp6iOa8O31vqU/iG1+xaeLe0nC7okBWfcm/e3Y9qyY/Fs95pvhnUYNKtme9ulgkZ4yVh3ZyI2znOF9xXR6TptjpV5qlyt9ETqMwkdMqqphdoAx7VSj0PR49I0nS4tTxHpdys8DeYpYlc8H2+Y1acb7E6m3rMzW9r5kCBrosEtx5Yclz6Akds55GBmqPhnWL2+8LrfXMKPqG2b91ENoZkZgAM564qcLbDVG1CTVEkGzbFEXQJGD1I75NVoIdLjtbuzGrqkU8jviOVFaPeSWCn8anpYoz9K8RXs/irTtN+2C4tbvT5LguYPLO9HC8e3Jqz4rW6bVLCKHUL+2WeOZGFtk/MEJVsD0P50/7F4bj1qx1ZdQiilsrZrWBFmUJ5Zxxj8Kt303h+4niuLnUYQ8YIRlvGTGevCsBT66IXQwrrVLu3+HJvNK1hry9s2SGW4eLJaQSBZAysOCMn8hV3xVq1wdGP9lzzW92l5bQTEx7XVJHAJAPYjODT5rjwkNJk0qPUbOC2kJZ1imGSSckknOST1PWmXd54Tubd7aTUomMzpI0n2gmQspypz7Ht09qfyA6SD5YlUM7ADALHJP1NMht4bcSeTGqeZI0j4H3mPU/jWaviDRYgsX9pREqMckljj1p/wDwk2hghft4JPTETn+lRZjuh0VtFBcOsMSRKzF22jGWPU1bt1+RvUrWTL4g0oXGVusj2ib/AAqSDxBpWHJuSBtPWNh/SnZhdG5GoUDnnpXP+PmC6EpbvcxgD1q/b63pUrLHHdqXIyFKkE+uMisjx1dWc2irCJsSmdDGrqRuIPbPXjNKKd0D2OevUP2e0VPvNG4GfUjirPh/X7+z0o222K4W3XavmMVYDHAyAc/pTdQRhDZkddh5H0rK0sHyptwxuHT8K23RJ1/g25lutKmuJSheS4kZtoxyW9K5Xx3tbw14jwfmV7Yt7/vBXSeAR/xKZo8ZKzHP44P9a5XxpsbRPF6ej2meD18xaUfjKl8Jrfs/M3/CFXPBA+3yY+mxK9E3Hbj1rzr9n1y3g27zz/p7/h8iV6IPvdKit8bCHwoeOlO3bRTM0hY81kUPLbgBTgeBUQPU9KchP40DJT09aQDAppbJxx+VSA+tAChsH146ZqJz8vvUxWq8oxjmkMikz978xQAcZ6jpSEnI64pzthMAc9aAGjvTJux7UpJ69KQpuDHcenTsKYFDxLu/4R+47ll28da8ybVLGEmF5LYMnysGIzkevPWvVdRjElgEbkMCv45FcDc/DbwXcXEk82h75ZHLu32iT5mJyT96rjbqS79D1WPJzj8akyRjBzTIvSpMYPUVIx275cDHArkvi3j/AIQW63HpLF/6GK6psc9TnmuV+K6FvA94u7ndGR7fOK0pfGiZ/CzE+FeRpsOVC/8AEwl4Hb9yTXoJbArzr4QyLLpUbZX/AJCUvT/r3Negv14zinW+Nih8JJvGKcxyvWqxLZFPDcisix7dM85po9KcTj/HNQSthWbOMA8+lMDm7177ZfyPGkUbTSmPA+YlY9ozzxyOn4+1Y9wiq5t9k677gIoKuB1CjoMYwBV5Gtv7KW4E8kiyszmWbIJzMvr2wWrZimtZDmO4hfPo4NVKTi9BRSaMnWNFmvtbsNTjvEg+xF/LTydwJYYJJ3CtLS7e4s7NYbi7a6lXO6VhgsSc/h1/SrjBduMcUrbdu0VnzNqxdiM8AMfxpG3bsnNGCTuH5Ux+evFIZIuevf3okb5SKiY4Ybc07PyktmgBw5PIzzRtDHBzx0pDz0x+NNJPPYjrQAHG/wD+tSTIr4VkDj0bmm7h9M0pPA9aAKl7Bp8Kq1wsESkhQeFGfSg2UYX920sfukrDH61l+OGmaxsYIpXiae+hjJRip27snkc9Aa248bAqg/iaq1khdSBIp4+I765Ue7B//QgakDXy/dvVc/8ATSEH/wBBIp/fHSkfIzgmpux2QgudQwBi1lPfO5P8aeLy8T/WWKv/ANc5Rx+eKZHnO7AzT85PXt6U7ishDqYBxJY3YP8AsqG/kacuqWYwJPPi9nhb+maYB8xpwXA789KLhykv9paeOTdxL/vnb/Op4riCUfupo5P91wf5VUCxnJK9PaoZbO1lAaS2hc+rIDRzC5TXSnr1ORkVgfYrcA7UkiA/55yMg/Qini3dSFivLuP6S7v/AELNPmQcpvythT6dqSMYVt3HHOKyWF2MBL+UH1dFb+lSiTUlQlpoJMDJDx4/kad0Tys0DwNvfvVYWtt9rN15CfaNu3zMfNj0zVKTUNRgjaRre1lwCTtdk6fXNXrG5W8sLa7VNoniWQLnOAwBx+tANE8f3e1PXrSKuPQ0oH86BDsZxzSnaBk0hx04xSJxxQMeCTk0jfc9TSA/rQ/3ePSgCGQtjr0qtvO8+lTSH5T09aoIz/apI8qFIBHPzH1yPTpU3GXFPXmoix3AVJGvymonBySO1MLCn5lK89MV514p0C9tAZI909vlm68pnoDXoqNuHQCsH4ghF8NXLO0oGMYjPLE8YPtUSV0XB2ZP4MuftGgwbIniCDZhlxkjr+tVtbbF65wSFhc8f7prI+Fesxz2jaSY9s0eZGY/xgn+nFb0ti114pR/PZYltmDRjoSeM/lmqg7EzWph6Hpv26zhaG+u7Py0KAQFcN8zc4dT3zzWtHoF6EG3xBfH/fhhP8kFYWn65NNrKWtusUGxdpDKCGBRTkEH13frXTRXuobRuW0PXorf406jtLUIJtaFV9H1VRhdaDccbrRf6EU2HTdZcfLrFmSvDA2ROD+EgrQN5ej/AJYW7cdN5H+NRWt3dQu3+gRYY5wJ8c/98/Ss7oq0iv8A2bryoxGpae5weDZuMn6+aapaeuu3VmrRXGmPuUgMA+CR1556f0rZm1KdEZns1AA5xN2/KuX0LxTZw2LTfZpim5mlKbMZ3YyBkeop6dA1sdno9v8AYdHtbJmDNBCsZYdCQOSKz4f9W2cY3tn/AL6NavOMnjA6VkQbdibTwRn655pSYRH55Pv0pytgep7UYB5B59qbn5+1QzRDIefFOn/7NtOfz8up/EWqLFbNFC+CerDBwf61VjlMOvibyy4ismJAIHVx6/SsG+uJL7VNseBuflG7/Qn+Vb01dI55vUn0i1m1C63ztuTPcZH4Z5FdxbosMKKBkgYrP0qzWG3RtmDgA49qTWrxoEjt7aTFzMcLxnYn8T/0Ge5qneTsTsi1qF95JSGIBriQbgp6Kvdj7dvc1Ut7SS5uBcTSvK46Mx4X/dHQUmmWIy0x3Eucszkln+pP8q2I1CjpgAU7qOxNnL0CGJIx8oHvVfUL1IoHfd8qjnHU+w988VFqF9HDCzbh6Ad2PYCktNPJ8ua9kaSUEMIwcRo3bA7keppW6sfkgtLOd7mO6u9iGPJiiU52kjBLH1wSMDjk9e2iDxSGgYx2pN3KSsV9T1C30+2NzeSiKMEAcZLE8AADkk+gqCw1ixvnMMcpiuB96CYbJQPXaecY71U8Rpm90qUHLrcMFU/dwY2yfYgA4NSXtjG6xSh3DxOJEZeqnBH8iR+NUkrEtu4083+o+m5f/Ra1wOsybPFNwq8/uY2wQDyc5rt7KR5Jrkyn98dpfA4PGAR+VcJ4hbb4umZVGPsqcDjPWrgtS5O8Dr9KZ5dJh8zJw7Lyf4Q3FcdqDJb68LiRWaOMkyIvBZSCCP5H8K6fTL6O1sIrWNJbq5YtJsiA+RS3GSSAPpnPtXIa7cvNqdwpsryKQOFI8rd7/wAOR3FVFakO6Vzo7JNH8QWP2OynUEsNycrIBkE8HnpWofA+m4Oya5X1w/8A9auV8Kw6jNfWqRafKsiyo3nSADygD8xHfkZH416vt46iom+XZlX5tbHKr4Ms1OReXWcY+8KF8GWO3Bubg9ucf4V1Pek/yajnfcXKjll8E6SPvmR29SB/hT28D6KwGY5PqGGf5V05HesrV769tr+3tbO2EvnDAJB6nODnoAuATnswxTUpPqFkYf8AwjfhqIz7ZHna3YRvGpDMrYzt6dcc0ll4e0vUtPW60sIsLA7Xl3M2QeRtBXBzxyai8F6Z9o1HXLhN7aZLcMkEueZn8tUkkH/Albn1zXXadZRWFr5Fup2lmcknlmY5JPuSacnbqJK5j23hPTmtohcQssuwFwspIDd8e2c1K3hPSMAGFz/20Nb60NU8zKsjCXwxpH/Pt0PGXNSReGtJUj/RQSD1LGtcilVSaLsLIyv7B00sWa1Ukk5JJqVND0lcf6FESOeRnFaPGTkYPWgce9K7CxTTSNNXIWyhH/AaBpGnL/y5wdf7lX0++N3Hag9MdTii7Cxy/jGS20PTku7S3hjumfy4m2/d3DBNcTFPJdXQlvZpJ5FXO+Rs/gPQV6Z4h0m31mwa1uBkH7px0NcLqPgldNtWvmP2hYWVnR3ZwyAjIAPHStYNdSZJk4ltblrcR3UcjKBlUcEj6jtWTpe9oSzN95PStPWrzRptIX7FChuVKm3VItjRkHqeOB1rP02Ly0CKc/JnJqlsElY6bwGx+z3i9hICP++FH9K5vxmM6R4xRQpGLQ9P9tas6Fq11ay3FnYW0ck7EFpJyRGuF6ADkn+VZev3El1ofjB5oDC4S13KGz0kHIPcUJPmuDfu2Nr9nzjwjeqf+f8Ac49PkSvR1Y8cGvN/2eHVvCd+B91dQYAd8bEr0o4xxWdb42OHwjW45qM5OMetKzelKo496yKEA56GpFzjmkUHHzdKeAMZFADRwR15qVRzzmoyMfNzxT4z07dqBkjk7Tjr2zUE27H86shCc46Y/KoZO46CkMgwdpbFK/OfpT14BqNuPpTAZJtA6VWMp+6vWpbg9QvSqJLFgR1oAukLKiqT92mGzU91/IUizKqgtVJ9Qw7DeODTA6SLuenSntjp3psXPPQfWlfqPpSEHIGfSuY+KhX/AIQi/JHAMZz771rqG9/Sua+KHy+BNQbk4EZGPXeta0vjRM/hZyfwXJXSFyoGNSfH08ivTTgn0ry/4MoV0iXgFhqmGx/1xFelsxyKdf42KHwjnXB9aZyKkzx2PNJ3Pasiw7DjjFVr4lbOUxxq7BCQrdCcd6nycGszxK0Y0K68yRkUpt3LncMnHGP500tRPYzNNiYyWkNwke4iIsoX5f4yeOc9j+VXtVt9BimSK606BmkBI8u3zwOudo96i0qBYtUjjiDlI92C+d2BGqc5565qW7JbWpevyQqv4kk/4U5PqEUUv7P8NMxMUslp7LPJBz+YqwukwyDNnr1+B2xOkv8A6EDVnHQZyaZNb28oBkghkYd2QGo5yuQhOl6sufL1tH/67WgY/mrLULW3iKNTtk0ucds74yf/AEKp2tLcD5VZPZJGUfkDVXU/tNvaLJa3twjtKka5bcvLAHqPSmpJg00Ija+rDzNJgk94rsf+zAU5L2+XKzaHfqPVAjj9DW/tx9Kq6pcy21qskCo0jSqgDnA5PtTsuxN2ZP8Aa1vHgz299EfRrVz/ACBpf7d0gDbJfwRe0rbP/QsVcXULrGZLJP8AgE/9CBTn1Bf+WllOOMfdVv5HNL3Srsrx3NpMuYbiGX02OD/Knr045PtUMsegXB3XOn25b+9NZ/1IqMab4bkP7vyo/wDrlcPF/wCgsBRyoOZhqWnQ3zwSTSTKbeTzE2NjDYIz+RNWlHyjk4Hr3qKLQ7Nsm21K/UD/AJ53W4frmnNo12q/udauhk/8tI0f+got5gpIkT1xTJhjNQnT9aTJXUrOUdvNtSP/AEFqhkj8RLjEOmze4leP/wBlNLlY+ZFuM8H1pMnn+dUg+tqf3mi7x/0xu0P/AKFtpHvrqP8A12h6nH/uxrJ/6AxpcrC6L6D5jT3yHAA6ACs1dYtY/mngvoR/02s5F/8AZaVdc0hmGL6AN6Mdv86dmO6NFQSc8ikbdn6GoYdSsJH3R31s5PYSrn+dWOGG5cEe3Q0gGk5H0py8NyKEHbpmiMHcTg0gHbvmx7VZ/hG3knrVVB8/NTRtknvmmgKetSGPSLqU/wAMLt/46a0dHhWLS7WE8GOFEx9FA/pWX4m+bQ7xQpO6IpwcZyMf1rocALt7YqlsRIpaszpp07RyMjkBVZeoJIAI9+apD7WpONQnIHZlQ/8Asuauaw2LA4zkyxAD/tov9M1WJ4ok2hxVwW41AEk3Fuy56GA5/MN/SpFvb3dzDbMPUOwP8qgHPPOM9qkA54qOdl8iJhqEw4axPsyyKRQdUUqd1rdg+yAj+dRM30xSbhtOOKfOLkEn1axSJmlkeEKMsXiYBR7nGK5g3ywfEFI/MSRbqDYrEY8vaeUz3yTmtbxSpbw7dxjCmRRGM/7TAVyvxibUtNNlrUSwm1smySPvbycAfTpT3Qo72PR4WwOTgGkk7tjrXIeCPEz+I9MFykCIRjcC/OfyrpY7k52yLgjPANAnoWY0XI6VHrVml5pk9mSAJoyu7GdpPem/awgyFZvYCq9xeyMpxG0Z/wBsYoEjn/Ael/2LLcRzlJJXY7WRcYXPrXQaftbVb2424EcGOfoT/SqemrNHK8ogecycllYYH5mqc9/Jax363Eewyo2NrZYjb6duKIKw5u7PF/hX4mXxF4rvLuKBIYopLeIBTkkBZBlunJx6V7hbqCD19q8a+EfgS60GK7vI5kmTUTDcIhPzRBWY9cYJOSMdsd69XhvLlRhrNlI7lhRXac9B0bqOppL07/hRu+bduIHpWet1OQCLZzn0OKe5um58tR3+9/SsbGtyj41upovD90YYXmkcBFVc9+M8Vi6VYfZ/C0ELrEjXEkKMqHjlx/Oq/iDV79/ES6NBOEj8v9/KI9wTPT6VuNp8NpbaVaxqcm8gGeegcMT+hqlugfwnaTMVjlkOOAx4rHi+SJFxgqACK07psWM27k+W38qoSKSxK+tEiICjj5gOaZ68VIitkcU1xjPynmpLKMk6w6pcuwyfsAXH1c+lUfC8Yub5mZgYzyB0Yfpg1HrTA3938z8QRLhcZ5LHp+FbfhKBRCrgZ+UE7hg5rpjpA55ayNXVrs2VmEt1DXEjBIUPPOeWPsByf/r1W0vTvnaZ3eV2OXkf7zn+gHpUMrC68QP5ZysEQiY9g5OSB+GM/hW7bqEQL2xT+FGfxMfGgRfaqGpXiRQsxJIA+VV5Zz/dA7k1NqF0tvG25gigZZvQVDpVvIZZb2aMo8mFiVvvIgH6Ekk/l6UJWV2N6uwumWIiRZ7kCS8YZdscJ/sr6AVoH6mheozTbm4htbWW6uZBHDEpZ2PYCp3ZWw7G49Kbs+vX0rOh1qPIa4s7m2iJwHk2nA7FgCSv+c4rTVlkUNE6vGwyCpyCKbTQk0ynrdkt7pskYyJ1UtAwO0pIAdpB7c/pUOjXKXtgrfOG5R1YYIYEhh+YNSavefZoxCkLzzzBvLRCB0HJJJ4AyOffvUekQ/ZbCKPCgRxhPlXA4FNbCe5TixBqEtuyqRIC4bPIxgYP58fjXB+LiF8V/KOtuB+prV8d6ldw38NtYXgt55ImLsmN6qSMYz6kdfY1x6SahLeu99M10YwEWXaASMd8d8mtox1uLm92x2GkX0VjqyRz/LBcJGUlPRXxjafTOBg+tdnptrbtaqzRIzlmJJQc81wGl3KyahBDcNGYSgDb8bSnfOa7jwfuGiouJBF5j+R5n3vL3Hbn8P0xWdQuMvd5TVjSNM7FVe2AMU//AApNvU0qnpycVkMauQx7+lPXGemMU0rjuetQzXUcLiPDySsPljQZY+/sPc0AWecdyK5Hx/JHNbNbpqEttPaRtdbYSu9jggDnn7u/oOODkVp3Mkt7LGI7l4/KcnZagyEnHRm4WsfxDp9pa2U1zeHUVWcrASZIvvOPLGMtnOGI71cVqS2N+Gtp5MPyXknkpEDHZYwLcvywb1OQT7bj612wz3rlbO1uNN1CSeznWSSQgNBcRmKRlzyFJ4Y9cfgM4roNLu2vLctJEYJlYq8bH5l54JHvRPV3BFtcYpSvNNxz7045xzUlETH5venLu6jqKRx0PSnL70gEyzENwTTgnGeevahT6fjTlzyPagAIGd3GetBPPHcdcU8g7OeoPp2pABQA3GfWq+pW4urCe32hvNiZcE4BJFWe/Sjbt4zQB4leXRtrhoJ47iOZDho/LOQf5VNpk+vMzvDoEssZGMl8H+RFewy20LuHeKN37EqCfzpwjXpgflWvtfIjlPJrQ69HcGSPw5cCRiQdzYX25xT9Y03Ubfwr4gudUKRXF1axEIpwECycCvVREpU8CuR+JcZHhrWOhH2Bev8A10pxnd7A46GL+zwf+KX1D/r/AG/H5Er0tu+K8z/Z8X/inNQGB/x+k/8Aji16bjotTW+Njh8JBjnHSpVxt70FPm+nrQp5rIok7YoHXNIx7CkA24x+NAx+MkD+VOHApgzkU8ZwaAJkbKnvn0qOYbvkxkmlUkADGKbuGc9aQET8Lgk5pjnCkflUrHPJqtMsmTjZj3JBoGQycg1BsJenN9o52wk/8DAoit76R/laKI+jHI/OmBDqGbe2eTPRSa8qvh4lN7OUhuipkbaR0xmvUdWiuY9kd6qorNw4b5TzUvkxdgAPTFUnYl6m8vC9R7U4Mx649KiU1MvKnjmpGKDxjn61zHxQUv4B1UM20bF5HbDrXTEkrt61zfxJZ/8AhBdV8vG4RA89PvCtKfxomWzOI+CRkGh3G85xq6fkYlr1MjB78V5X8Gz/AMSq9ViARq0J/NVr1TNXX+Nip/CKORj1pv8AtUpPANI/TisSwXOTWb4gaQWSolv55eaNdvsWAPP0NaS8fWsvXJGS5sh5wjXzdzDu4VWOPzApx3EyLRi0uoTy8YCOePR5CR/6DUM99Zx6ldi4uoYZN6qFdwpICjnmpfDalRO3HAjj/Dbv/wDZ61vLVyQ6hh6EcYoYIzEkRkDJIjj/AGTnNSA5XB70+XRtKkO5tPtwx6siBT+YwahOg2akG3uL639BHcMR/wCPZqeUvmHumQM1R1Nf3unw9d95Hj/gOWP8qtnSbxSfJ1eYjsskSN+uAai/s3Um1KznuZ7SSGB2f92jI2SjL3JB601GzE5XRrtzjtWbrTHdaxk/K0uT+Ck/0rS7AVi+IbqC2ubb7QzJHh2DbCRngYJHTgmmSiQY56Um35s9aq22pabIRsvrc+xkAP5Grm5SoK4YdiKxdzZMbt4LY5pGiVlO9dw9xml+6ecUMTg9z7UXCxBoCAa/qTJtVUhhTAGBn5j/AFrd25HHFYvh359R1eTt50aflGP8a2ixVSeK2MWc5B9sZpH/ALSuVDSPgAIQPmIAGVPantNqCsNt4jAdfMhyT+RFJZn/AESJscMob8+f60rjc2B/Oocnc0UUS/bdQQcC1kHqdyn+tKdRug2PsKuD1KygfzFR7cDr0pCvHXmlzMfIi3FqpXAaxugf9jDf1qa1vLTUTMgQl4SFkSWPkEjI9ulUYsg03wz81zqz5x/pgT8ok/xq4yuZyjY0pNK0uUfvNPtG+sK/4VRfw3oEmdumwIw6NGSp/Q1sg9q5m2srQxvJ9mjDvJI5dRhjlyeSOablYSVyx/wjNl/yxudSh/3L6UAfhuxTofD9wrnyfEGqLwcb/Kcf+PJn9aaLcBP3c1whI6iZv6mpIluYz+7v7ndggb2DdvpS50VysadH1tNxh12FvTzrEN/6Cy002niaPO2fSJj/ALSSR/y3VZSbUVTm8SRh03xDH6Y9qDeakvzFLSRvQBk/XJo5kLlZQv7TxFeWos5bOwVGkjLyR3JOAHBPBUdga6nnaOKxW1ieOSCO5sY0E8oiDRz7sEg9QVHHFbS8xj1x3pi1M3XmMdrFJ5ckiJOC4jQu2MNzgcnnFZEmtaep2zSSwj/prbyIPzKiug1C9iskj81ZHaQkKsSFzwPaqh1eyUAyySRD/ppEy/0pNXBNrYyY9b0iT5YdVsmY8bROufyzV5LiNwNsisPVWBqw9xpF4B5j2ki/9NAMfrTBonhu4bcunaY7HvHEgP5rzS5EV7RiZ3EelOUZzzinN4b0kZ2QzQk/887mRf03Ypj+H4wD5WpalF/23DAfmKXIu4/aeRneIE329rF/z0vrZfqPNUn9Aak8b6L/AMJB4WvNM3BXlwEYjgEHIp/9h3Au7aSfWLmeO3mEojaFOSAQMkDPetZd24gNjJ5qtrWJvdnnHw08Nap4X+3w38yyRsF8rb6DOa7jTkkCsxZmV/mww6e1M1fS49SsZrKaWaIPj5432sBkHANSWkqyR7ArKiOYxvGC2OM1L1d2U2Wl+7gcAUjZYdM04bc88UHn5c/jRYkIl4Pr61xvi+RoIdRmG4KkLM2OuOOldmoPTJ+tcl4ktVvF1SxedohPayJ5ndOM5/SqitRMzPBeW0GzAZ2xCo+fG7qeuK6GNeAMYrnvAYdvDOmzzM3nzWqvIGPRu457V0sZOwA4J681nU+JmsPhQjqqnkdqztW1C3sLeV5mUOqF1UnlselS63qMNjbGQ5kcD5I1+83bgfjXHmx1DW9dOp3Eb2ywbfIjb5h15/z71BaRseFrNJtNjvlj8mW5bzpQSWPP8OT2rYvE36zo0WMZu2Jx6LDIf5gVNaQtFGqMdzdSegoKg+KtLj4+SC4l/LYv/s9OO5M3oamoFltG4/iUf+PAVU3c4zirWrkeTGp6O459O/8ASqWG9OKchQRKg+UUyRT0zinjgdOaYwJY9qko5bXNp1C+h+858jHzY7NXXaCI7TSfOkbCIm9uc4UDNcff7ZNUvlZlB86Nee+EH6811UMTN4Zuk8z5fIYgt0Bxnn24rp+yjne7HeGYGjsohJxKV3yepZuWP5k1vIMLnNUdE/eWqOy7SVHB7cVcuvlgf6Ypy1kTHSJlagfMeFPveZcRqF9QGyf0BrYwcZ7Vl6cgl1V5V+ZIovLyezk5IH4Yz+FapHBAolvYIbCZ6Gq2q2a32nyWrMU37WDAAlWVgynB68gcVY/pUd1cpawea2W5VQo6kkgD+dSiyjot1FeabGZGjEzIC4U/dbHI9sHIqF9PvrUn+z7+dU3FljZUZFyckEYyRk+vHbFVdRubK4hfUILVYZk8nypeFZjKAQH/ANn5gDknvU08F2gaVNYt0eEgTwsg2IT0HB3A8jGTWhlYfZWMiSvc3szSzMMO7E4xnOFBPyj2HpTLrUY2zbWssTz71Ty94zknHIHPufYUQ6PfSKrnW3KMAcRwIBg/3ScnFa9lZw2sEcMMQARdqk8nH1ockCizjPEng281G6i1OG6VL1V2kIuV28YHPXoT261DY+AZJ0Y6peMzt2UYAHsoP6nNd+eDS9+aXtJWL5Ecnp/gPR7SZJApZk6E/wD166lI1jRVX5VA4qUc+lNf+tQ5N7jSsHelAGKjff5TCNlV8HaWGQD2z7Vy2heLllkj07UlR9RFo11N9mQiJMOECZJJLEkf/WoSb2G3Y6O+maJVji2+dJkJnoo7sfYCqlraLNHubebd+efvT/7T+3oPSoYjLeThbpVR5WMbopyFjT7w/F+PcCtrovSnsLcZFGI1EaAKg6ADAFecfGzUzDZW0KHItrmGVvd924D8FU/99D0r0C+1KxtYZJJrmH5FLFN43HHt1rw/4tX0kthaednfdXDTOBzjC9Pw3AfhVU17yL5fdbPdgIrq2XzFWRHUMQwyDkf/AF6oXUDW0qOsreWDtjmPLQk/wt/eQ9OelReCLr7d4S0m6zkyWkRP+9tAP65rZeNXjKSKGRgVYHuKh6MjcZazCZCzLsdSVdP7rD+np7GpGY9KzbNmhvFR2JJJgck8sVG5D9SufyrT20mMPTNIM0c9vwo55XgUDBchvbHP1qZOHHX2qJTwaki5dc8UAPPAPPJzTGPyjmkDbnLHpzQeVHOBQIXk0Nmgde/SkK59f8KAEwTmkyaf9ATSAcmkADJ9a5L4k8eH9YO3djTh/wCjDXXMOB25rj/iWSvhnW9vONMJ/wDHjVw3QpbGB+z82dD1L5dv+mDvnPyivTEO0815Z+zzKz6HqjH/AJ+l/wDQa9TU8HFXX+Nip/COY5X8OtQtuHTrUg9qRgMCsSxUJzk5qXIxiox0HU08fe6UAORc9fWnEcZFAxjGBSg8c8UARnI69KQtg4xT2+b6Uw7i2TjFABnJ6VHLGc47VNj5enFDkcDvSGVNpDD60Sn5OOKmk2j3zUTqNpHX2FMChesJE8mUeYjcFWGQRWG3hjQyx/4lq9e00gH5bq6CdfnqIq2T+8H5VSbQrI2wvGe2eKlXj0x6VGrcDmpQeDxk+lIBVHXvzXN/EnI8DauTk/ueg7/MK6XgDnNc/wDETB8GannJHlf1FXT+JEy2Z538HWLaVesfvf2rb59M8f0xXqynn2ryr4PSCWwvSFKn+0bYsD1HJr1XvV1/jZNPYece9JnuOQKQ9OtIB68c1iaD029utY2tsf7QjYQ7/LtpWLk8ITtAP1xmtfPOeORxXO6hGJdduHa6c4jiiMIOFG5+vvwaqJLNDRFWKzlb/ps4P/Afl/koplrqs0lukslgyB1DDZIGJyPwqPzGj8MSucq7Qsf+BNnH6mlwoRVXgACpbsXFXLR1S3yPMiuIvrET/wCg5p6ahZMdq3UW7urNg/kaqcYHpSEKw27QwPY9KnmK5TWjZWbKkH3zS9+RisIWluSMRKnH8Hy/ypdIkca1ew+dI0MUEICM5YKxLknn221SdyWrG0xyKaD8vFBNZdzfXqX88UcNu8UZUDcxViSoPoR39KZJoSWtpMCJrWCT3aME1Rbw/oxYlbGOJvWLKH8xilTVJAfn0+X3aN1YfqQf0qVdWs8Zk86IZ6yRMKLhYrN4fg/5d9Q1K3x6T+YPycNTDpGppkQ6wjjsJ7UEn8VI/lWhFqFi5+W8hz2BcA/rVpWDDcCCPUGgDP0Swmsref7U8Uk00xkYxgheQBjn6VavSyW0jKrOwQlVXqTjoKsP8w4pjdPSi4HJw6hb29tHDc297bmNApMlrJgYGPvAEfrT7fVNLuH/AHOoWrt/dEoz+VdOckk549KhubS1uE23FvDMvpJGG/nUuKKUmZKurDKkEexpQu496lbw/ozNkafFH/1yzH/6CRTH0GFHP2e8v4fQLOSo/A5pcg+fyEOVXOc4qPwhzbX8jdXv5T+WF/8AZaDpGpR5MWtM3+zNbow/TB/Wrmi2Uun2IhmmSaRpZJXdU2gl3LcDJx1x17VSVkS3cvyED+tc9p//AB4W565iVj+IrauzILSby13PsO0epxXOQ6tYwwRQzNNbuqhds0DoeB7ilJNocGkag4TPQ0+IBnHUGqMOpWExCw31vI2fuiVc/lmrcL4Ytgn0rM0JQRuyf/10Hp9PSmkjPT2xTsf5FMCjfjfqGkqOv2wN+Ajf/EV0kRyuOSRXOyfN4i0qPGRiZ/yUf410EXBPatFsZS3KGslftVoD6SdPoKhHrz06VJqO06rED2gJ/wDHhUefmGfzqJblw2HOqsR5iqw9CM1E9vbuNrQxsP8AdFS4JOc9KaDk88+gqRifZYdnyq0eO8bFSPxFKsciofLu7tPcylv/AELIpy8NjrTwOO/NPmYWRSjurxNbs7U3TzxSpK8gkRc4QL0wB3YVsnJOdoA+lYsQ3+KrfjPlWUp/76dP/iK2yfnHWr3SM3uRy/cHP5iq1xv2kKMZ4B/CrM8I3syk5PakRd0Kr6Z4NFgOal1C40G38vVZZrpXkYxzqhJ2f7WOmM4q1pXiCw1Fm+zyg7Mk7vlwM9a2zCHQq/fqKwdV8M2N5BLAFa3SRT80J2kH1H59OlS7lqzNeG7imYCNwcjj3rk/GQfF7FGcNNBLGuOuTE+MfiKNK8N6ro19a/ZtSnnslyJY3PJ9D/KpPEimTWIRuIQRzOwA5OInHH4mrg9SZrQpeEZVbwzpjSEo4tI0cPgEMFAPTjrnpUv9qpffabWNJ4UAKLdDG0kdSPxo8PwrNoljJLGFZo1bGScN68gfyFaVvZwxbmxuY8HIrKp8bNYfCjO0DS7eFPOZ5Lid/vTS53H2HoK1rC2WEkZZsknLdsnNTIo3cBQPapguDzUFAdu0HjAx1qhanzPF6d/JsG/8fkH/AMbq62c88VU0ra3ibUZBj5bWGP8A8ekb+tXHczlsaGqf8sV6DfuP4A/41C23b70uqZaSFRwfmPXtiodwCbmOOKJbhHYcnzNjmplHNZWjXSXs9xPDqEdzEG2BEGBGQehzzn/CtQHaM1NrFXucjdxsdXvCv/P8BnPby4+ortYrdZ9Dntmk2CWF0Z8525UjNcYkXmajPNI0W2S5kI654O36fw13NrBDLpRgU4jkjKNtPYjB/nXS9kc/ViaC7yWMUkibGZFYr6EgZFWL45QKO7VT8PTSy2Y87Hmxs0bkdGZWKkj2JGfxqbUXYIAMbyTjPTNP7RH2Rvh4j+zBj/ntN+P7160HPFZ3h1duhacfmy1tGzE9SSoJJ9ySTWgxGKmW5a2Gr0560y6t4Lm3aG4jWSN/vKwyD3FSdOTxRwe/0pIZnSaRZtDLGnmx+ZsAKucx7PuhQcgAemMVXi0WJ7nUZrl5TJctHiVdqn5VTDDA67lzzkcemRWmzfNSKxJIzVXYrIltIY7e1ht4wdkaLGuTzgDFTH7pGSOuDUayEcYqQc1IzkLubUI78R3V5Os9u/mIIgCsuf4cYOd2CVPYgjtXRaXfW+oWyz277gezcN17jseKj12w+2QB4h/pEYOznBYd1z+AIPYgVh2GpTWs7Xcsx+zYVZ4zHgKx4Egx0zjDZ6H86rcWx1f6Chivv1pMqyqysCp5BFKRkjrUlDZl3RMoYoSpAZQMj35rC0/wvpdnrFpqMPnGS1tfs6KzfKfm3FyO7ZzzW8eOv1pp4oTYrHKz6dqGpC2bT9Ym02dbXdlUVlkLNk7u/XHQiuO8QxePNJ3NfafDrFqp5miaR+PUjJI/KvQrJzb38cZ+6Hkt/pk70/8AHePzrb2nPWtOawldbHgcPjyBMrcaOVcd4ZBx+YrN1+70/V77T/tovbGxSNpFPlgswJ7c9OOvtXs3jTw/o89sNSm0u1e5SVMyeWNxBOOfXkjrXlGt6dN4i+I0Gjx7tjbIyw6xqBlj/OtISi9kaSlN07tnReHPFGiaZHFb6Pq/2aNAAIpgxRvru4z7gg13GkeNNJvCEmuIAe8kMgkj/TkVk2vwn8Kx4E3264Pq0+39AK1bX4e+D4EC/wBixS46ea7N/Wok4MTnfoaTyxTXjT28iSIZrcq6EEHOVJB+hNbIrh9X0yaHR5LTwvCloWuRKEtxgmFPkcr/ALR3Ng99tbXh60u4dX1OZVnh0uQRfZIZidwYKd7YY5AJx19M1LSsQmbo60N940oH40dM1mUNxk1Ip2803bnvT06nPTHSmIbGPlz2JobnHTrQSFHAwKQ8sM9AaBjwf/rUvU8/jSHGRxTunNIBOMcU0HHTmncH6U1RyKAFfOOgNcZ8Tmx4a1wtn/kEuf1NdoRk1x3xMH/FM65wf+QTL/M1Ud0S9jkP2bW3aNrGeR9qT/0E1613z2ryL9mrjSNZT0uY8/8AfJr14DjFaV/jYqfwir1z2oPSkx+VOHXueKxLHLjbg04EHnOaYOlAH60ATJ6UrD6ZpE5HrQOR1OBQAh+9g/rTGPzYzT8jBOcemaa2MhqAFTk47UOcH5c5xSxDJzzT3AB/+tQBVJO45HNBzjpTmPzcdcUSZ2g9qAK0o/eD5agZodxyozmrLDLjmojCc/dP50DL8fTnOfWp1OB9KhUd6kLZHSmIkLcEZ5rm/iJJs8E6u27BW2Y/lW/61zvxEUN4G1ojqLOT+VXD4kTLZnnvwTn8/Tr1uP8Aj+tunb5mr13vzXinwEYG01bOcC8tGxjpy1e1EZ6etaV/jZNP4RcjJzS5BB4zUYY55p47ViaAMFelc5dM32i7maFYlecKpxhm2xs2T+OK6UAbe9cmwjkjeWOR5DcTS8HoCWVBj2604ks0tRXZokEPALGJPocg/wBKQcZPX8Kn1hdzWsZ6NKWA+ik1AM59qzmaQAZbFSqF49qYmfSgHPHSoLHFQD1xk5qp4dHmajrEynI+0on/AHzEv9c1Zf65z0qv4S5tLybORLfTH8jj+lXEiRsseKylDNdXbN3l2j8AB/StTv1rEsnLK7dd8rt/48f8KcthR3LQ2rS7l4PfHFROW4NAbp61kajnWOQHdGGPuM1EbC0A3CFY29YyUP5ipQcH15pt5J5djPJjGyNm/IZqk9SWibwtLLN4csJppHkeSESFmOSd3Iz+BqXXJ7iHTzLavGkgkQfOu4EFgDxn0Jo0SP7PotjDgjZbxr9MKKj1wnyIVI+Vp1B/U/0rV7mSIf7Qvl4a3t5P91yv8xTxqxUL5un3AP8A0zZWH8xUDdf60bfXvWfMzRwRZTWLNjh/Ph9S8DAD8cY/WrEN5ZzErDdwSY/uyA1SRelJLbxTf62GOUZ4DqDj86OYXIaLsvVdpx15pWOawruys0ikl8jZsUt8jFRwM9Aav6FvbRLFpWMkht49zN1J2jJNWnclqxc3cAU9W7E8HtVLVZXt7CWaEKJFA27lyMlgOR+NVVvNSjwrQWkw7sHaM/lhv50CsX7nT9OuoylxZWsw/wBqJTVZfDeiqq+XafZu/wDo8jRf+gEU1dWcH97YTr7qysD+uf0qwdWtSP3nnRAcZeJhQgsVv7BjVw1vqmpRc/dMqyD/AMfBP60p0rVY2Jh1aGTnhZbXHH1Vv6Vej1CwbCrdwZ44ZwCfzq0p3DcuNuOo5phdmJZ6dqi63FeXrWZiihdFEJbJZiOSD9K3VA20nUACnEcAUgMbVzcRagJlsLm5j8naDDtODnJyCR7dKpyaraoT51vewYHJktJAo/4Ft2/rXScHp2prfe4pNJgpNHP2+r6XcErFqFs7dwJVz+WauIY2K+W6sfY5rSnhhuU8u4gimX+7IgYfrVJtB0Vn3f2Zbxn/AKZKY/8A0HFHKiudjAuDnvTyPlFQv4ftFOYLrULfPQR3TY/I5pv9k6gpPka7OR2WaCNx+gB/WlyeYc5Bpx3eJrsjolpEmfqzmttguBVDRtOurO4u7i8uIZ5bgpgxRFAAox0JPP41fbp+NUTca546mm4Gzg08rUQOOOevpSAmTGMtzx69KaV/z6UkZz9aewAPfFAyJiua5TxOwGp7+cR2kznHXHlmuqk2n5SPxrmdXTzdcZY1D5sXyPXPGP1px3Eyr4TXboenwsS221j5bqflH/1611Xrxx7Vn+HyJNNsZlj2mWzjbGCMdRjnoOK1QDzx2rKp8TNoP3UMxnHGDUgyeCajLYPTkU/ORnuakoHHX0xVLw782ray/wD00hUfhGP8avY49TVPwqNzarIO98y/gqqKuBE9ixfn/Sk55MZ4/EVCfl+bP0qW8UnUBj+FBz9T/wDWqK6jSSJ4pE3KwwQeMilLcI7GL4NZXtL+QMDu1O6OfUCVh/SuiGNpyKoWNta2qMLS3ihDckRoFyfU461djyT+XFD1Y1ojkYGk+0p8wCm5uM4XrmZ8Zr0HTGH2VDsCsRyBXnVgfMjtH8uQuxMnYg7mLH+deg6dxaocEZHcYrolsjBbkOgtgTRHhkuJVcZ7lyw/RgfxqXW45TaSeQR52xvLycfNjj9aqaUzJe3cbAFxcPkj+LIBB/LA/Crmok4B55NP7SI+yyTS3hfSrNrcMsBhTyw3ULtGM/hirPyqAazdALR2rWLci1IRD3MeMrn3A4/CtE4x/hUNami2F60AY47etIM5pwzikAx1GRwKNgXOBVPX2Y6btSR0LyIgZDgjLCqJgkBOL29UennHFDdhpXNrHOaUDHU9axs3S/dvbj6khv5inrJfFvmvnI9DEn+FLmQ+VmsTgferB120aGf+0IFXaW/eqfu545PscAH0OD2q5o11cXNzqMU5QrbzqkbKuCQY0Y5/FjWhtVgVYBlYEEEdRTJZiaHeratFZ3Fy7xy5MDSpgoBnKM3TcMYxxxXQ9K5a7h/sy5aJn2QSLmOUgt5eMfNjPJXAz6rg9jWxouoNc+Za3UkP2yIbpFRs/Kehx2/M03rqJF984z37U0inMfSmgHJJbPpx0pFGdq1suGm3MsbKFmK9UwcrIPdT+hqxp92ZcwTFVukALqOjDs6+qn9OlW1+7WJrUMOn2L3nJt7cF9qHbJF7xn/2U8fSmtdBW1L3iBPM0O8XuIi6/VfmH8q4X4Wab9o8R674ikXK+eba3J9B94j9B+ddJZ65HeQPHb3lrd4Uh1mPkSrnjkEbT39Kh8Kb9B8O22nNaBnjBaSX7XCFdyxJbO/1NUrpMbb+FnVqOD0qhqd2oWS3STYQuZ5R/wAsV/8Aij2HWqzXd1eKY45MZ4KWeXb8ZGAVfwH41astO8vy2mCARnKQryqt/eJPLN7n8Km1ibkmk2/lxec0XlM6qqR/884x91fr3PufarpxtHTmmA/lTj0yfwpNjsKf/wBVHalHOfWgikMUelKM8/SgdKafl3e9AgbkD0pv8XFKuMYoA+YE0wHA5HrT+MfhTFPHWn8fpSAbt/CiPG7H86D6fnSJ7c0wH54J4rkPiZk+GddAHH9kTV1x5AHauV+JIz4X1sdzpFx/KnHdClscP+zWP+JZrnbE8X/oLV68B0HtXkH7MzFtK1wEDIuIv5NXsIAxWlf+IxU/hQHoPSjbxx+tKenQ0YzxWJYo4X/PFL6U0YxzS+nTpQIkjI6U/aRzkdKjXk+9P3frQMa3PHHWmMOT7VIF5Of8igLg9eopAEfA96dKuBtbgkUqqAwwCaS4bPGdp9vWmBWK84xgimycfnTz8yjceRTJGPpwKAGL/rFx1zzVsmEHGRVGQ7SGB79aVg24/X+7TQMsj9KkGOc//WqFWOB9KcWA780gHGsXx1h/BmsKf+fOX/0E1rFu35VheOmP/CF60M8/YJv/AEA1cPiRMtjzD4FHEGusBhfPtSAOg+Z69sc88frXg/wEnL22vjLZX7KTn/fevdvm5PetcR/EZNP4SOTK9PWno3OKRh6nikUYPc/SsTQdOxFrIduflIwf/r1zOlmaQWKz7d7mNiEGFHzNLx+Arb1mf7NpN3cMGwkTHC9Tx2rM05Ift9tHApWJEygPX5UC/wAnprYnqXdSJ/tKFc8LEzY98gD9M0zt6Cmznfqlw2TtWONPx+Yn9CKqz3kEVx5EkmH2B9oBPBOP51nLc1jsXVPQGkGQc01WPNPU5qCgJHXjjmq3gpQfDNq/eQySH33SMaW/k8qznlJ4SNj+Qqx4Uh8vwxpcfQiziz9SoJ/U1pHYzkXZMLGW/ug1iWHFrEfUbvz5/rWzqLLFZTSE/dRjn8KzIo9kUadNqhfyFKewRHkg4z60uAPSmPGpTDjcvoe9KV3DOe1ZmguAQfrVXxB/yAb4AkFoHUH3Ix/WrManGe1VPEGTp+wfxTRL+BkUVUdxM6EDbGigcYxVDWmJa0THWQt19Af8avrkgBhWdq3/AB92qbvuhmP5Af1rR7Ga3IWbttpByeCM0jBt3XinYIC85+orE2HDJ4p4+VSN1Rq+TkGgHJyeBQIpa2zLo18Qcn7NIR9dprWs4tllAg42xqP0FY/iF8aNdD+8mzp6kD+tdBGMIF9AK0jsRLcoa0F+x+X/AH5EX/x7P9KicDb361NrX+rt/X7Qn9ajBBP3u3pRIIEZVcjrmpIyvIGc0qA7sjnigxsvQ4qCwZI2BZkVj7jNQmytFVmS3RHP8SDa35jmp1OfpinKPxppisQeHZJTrmo25nmeCCKDYskjPhm3knJyegFdB1rn/C43atrcnpcxxg/7sSN/7PW/k88jNasyMx7+9F1coltC8cUmxcuQzfKDnPTqf0pDqUwUGSxk9/LkVv54qCFiz3DZxm4kH5MR/SgscYX9ahysy1G6LUWqW2drCdG/2oWI/MAj9asxajYS/cu4CehG8ZFZg3Zp5AZSGG4HqCMijnDkNZnRiApVj2wc0J975u9YMtvasADCnHTaNv8ALFLHb7XzHc3ca/3VnbaPwoUkJxN40x1IXPvVLw1dTXumGadt7CeWNWIxkK5UHj6Va1OZrewnnChmjjZwpOM4GcZq7EA5O3+tRgjdz0rPk1K4U7JLFjx96OVSP1wab/a0GR5kVwg7lojj8xSHZmhu56Y9sVKW3Cs+LUtPdc/bI1Hq+U/9CxU8U0UwzFLHKOuUYH+VFgJJOMjBrn0bd4vbaCcWpBHtya3nyeVPHTNc7ZNIPGczKVP7gKd3cd/50LcZDobD+y9N252ixiAyMHnLf1rSVt3qKz9KOdM077oIso921gQTubuAAeABxWgF4yMVnU+JmtP4UOLAnjk0h5XOMe1IFbJIoX0PBzioGPBPGai8HjdptxJknzbuZv8Ax7H9KceAfmPrSeDz/wAU5bMOkhkk/wC+pGP9auBMx8zZ1GfGTgKOfYE/1qOVjnaefWkaQfbLj3cf+gilA3Mee1TLccRYo1PPSrONvXGKbH+lM1KTytNupRxshdvyUmkgZyOi2zLFp24MM28eTkj+EV6Jb7WgQryNv51xkSok1qm4Dy41HXttFdnb58pSM9OhrqmYIyYy0eu3MYGVOybPoSNpH/jorTvVzGOMc1Ru18vVmZefNiBPsVOP61ozZa13e2aOzItuihofzXN+WGHEqA/7u3g/zrTzjjFZOmZg1WeNsbblfMU9wVwCD+YP51rfxYPboaUlqVDYXv6/jSgg8UwfTrTl+9xUllHXl/0WIjH/AB8Rn/x4VULfN835GrWuMfKhj65mQj8Dn+lVxz1qJlwDHPWkBoA+Wlxlh2zWZY3wz8x1KTHW9df++Qq/0rWbdkY61leE/wDjwupOz31w3/j5rY43djW5iV9QtEvLYxP8rZ3I46q3Y1zUDXdrcyRxQx/b4vljVjgOMcxZ9COVP4djXRaXqUV8ZEVHikjYgo/dc4DD1Bqvr9h9pjFxCD50Q5CnBdc5x/vAjI9/YmnsIuWVyt1bJKvDFRuXIyp9DU4+lcxp12ttJ9rigDNO6rdFeFXPSQL6EA59D16GupTawyuCv1oaBMB70y4hingeCaNZI5FKsrDIIqQc9KU+3A7Uhnn8McugajfQ22yATSE4mQyAoCdhBJz0P+TWh4Q8Lrbzpqt3I7SbpDFE0YXhsjLfgTxWfZrNqnjIw6hd3dpqVtfPcW4WZhFLZpgBYwPkbP8AFnkZrvxRyuL3K9q2hUAA4AA9PShunrSdMGkbleOKRAgzwMCn9R600jApVP5UDH8U737UxumaM8nrQA/sKRvY0o60HGAM0AIB+NJnPak3dcUZoEKrc04E+lMH8qev40DF6ilX5eKace1Kp98DFAhx9a5b4lMw8Lazj/oE3PTr0FdOT71y3xG58NauOedJucH8BVR3B7HB/svf8gvXA3J+0Q8/8BavYyeteL/suSZsNcXdkedB+PyvXs5+9Wlf+Iyafwj1PHpTZTwQv50opF6cViWNjGT3qUdPTik7Zz1pT149KAFHXPSgHvQBjJ/nR29qAF5zk/zp3tjNMDAr1xQGPOWx6e1AFmLG09AT3qu7bmOFA96GbA4PeoGl25XIwKQC9z81Ryn5T1yKieVg/J5pN6snLUwETLLtbseM0hlmBwGGB0pUzu6Z9STTmC5PNFgLUOSvNI4UkEk01SVzzzmlzx680AD/AOzzWP40G/whrC4/5cZh/wCOGtrsfWsnxepPhbVgM/8AHlN/6AauHxIUtjxv4CgLBr4BI/d2x/8AIjc171tBY53dfWvn/wCCDNEniEspA8iDH4SV78rc55rXEfGyKewBhnHA+tOHAobgGm9zWBZQ8QPP/ZrLbhTIzovPTBYA/pmq1gC+pzM3GEYqR2+baf8A0AUeI3hAsopS5MlyuxU6sRk/lSaF+9aWTpuCN/30Cx/U1XQOoyNg1xePk/NN/JVU/qDWNqDD/hL9IQzsg+z3J2B8Bj+7AyO/U/rWnZ/NAZTx5jtJ+bGni3jeYTNGhdR8rFQSPoe1Z3s2aW0LEfr1p+efWkRfl7UHgVJRm+K5PL8Nakw6i1kA+u04ro7WNYYIoV6Roqj8Biua8Rru0sxHnzZ4YsezSop/Qmuo9TVx2M5blbW8/wBmTLn74Cf99EL/AFqocZOemasawf8AR4o+u+ZB+Xzf+y1W5JxmlIcRSMgUoxTWJpVz05rM0Hd6z9W+b7HHyRJeRA/gc/0q82R9Kp3mGvdMTv8Aag35K1XHciWx0K9/SsvU23arGPSBs/iwx/I1qJjHHWsi8bOry/7MKfzeqlsTHcQ/dzzzS7SaU/dz0oB+tZGozC5B/KpNtRntgVIp+UZ600JmZ4gVm09kHJaWIAf9tFromwC24msDWMMbOP8A56XsK/8Aj2a6FwOcZIrSOxnLcztW2+baLjgyk9fRSaiXAJ+vNS6ng3dovcF2P024/rUL/wA6mW44grYyAe9TKQw5NQlQB7VJwQCAfwqSxMbe5pVPWlbGPc0gGG9qAGeD+mqy/wB/UJB/3yqJ/wCy1unGB1NYfgj5tJmf/npe3T/+R3x+lbbEL83pzWzMTAtiGtg6/wDLRmk/76Yn+tSYyOevao9PGLKBSP4AP0p5Y+/1rF7mq2F+6R3NSpnB/lUSZbnmpVIGaBi9Tyv60EY+nanLyvC1DfS+XaySdNilj9AKEIXwVz4atJP+eu+X/vt2b+tXdbH/ABLZOoyVB9wWAP8AOofDEP2fw3pkJAylnEp+uwZqTXG/0Dbz88qKMfXP9K2b1MUZ8i8nA/E1UkJ3gEVbbqOuPWoZUDf/AKqwNxsexh8/OD3qF4ozqmmssaK/2jkgYO0Rvx/KpYuAQOlEPza5p4YY+WZvyAH9aqO5MtjdbG08f/Xrl4gW8V3ZRQSEPH4Ka6eRl+lcpbv/AMT3UpM4PlS4/AAf0rQhDfDgD6Lp5wQfsiZBOTnLZ/nWmMcgfhWT4YWRdFsg4IP2aPqMds9PxrWHHXris6nxM0h8KHKeg5zSS8PntTlGTxzRL9z8KgoqXcm2GRv7qkmpfC6+X4a0xSCD9jiz9dgJqj4gLW+iX0qdVtZG/EKa2rWMw2kEK4ASNV/IYq47EzKEI3PK3X9636EipkXqcGobPDRZ243MW59zmrKdKl7jQ5Pu1W15saJfg9TbSAfipFWVbiqPiQ7tFuVP8QVfzYD+tEdwZnSxrHfRruD4ABBXvj1FdlaFfITDbuMc1yWvxC0vAYw4bIOQBg8fSun0mXzbOOT1HeuiWxgiK+TbqCsed8eEPbg8j9RVyA7rdeuMVU1391FDd7woSRVcHoVYgfhgkGptNYlChH3Tin9knaRmz7odTtWUkOZvKAP8SsOR+gP/AAGtnadwPP0NZuuxuqedCVWSEiZCRxleo/EZH41qROskcUqrgOgYe2RRLoxx6oAoxQxAHf0HNO5OfamL97d+VSUZ+t/fs27mY5H/AGzaoOc++am1o7prJf8ApozH8EI/rUSmsp7mkNhgDb+TwakP3gKay89KQHaQ3Yc1JQeECf7AhfGPMeR/zc1r7sKWP8PJrM8LR48P2WP7hIP1Yn+taFydtvKx6CNs/lWzMTDhhY2kE0MgiuYwWjfr15wfVT3FbOmXgvISSvlTIdssROSjf1Hoe9Z8CbbaEHIIRQR+FNKypKLi3IE6DA3dHH90/wCeKhSLcRNVtGtbn7Vbj93ISHXOAC3UZ7Bv0bB70aJcJZTw6eDcyW0qFoJJMttx1Q9SCDn73ofStK0mt9RtCduVOY5YnHKnupH+fWse/tRFI1jczMkblW8xWIbaCAHB9QSA34H1rVGbOlPHTmk2qyFWzgjBqppdw1zA4cgvDI0TMOQ7L1Iq2PpU7DMrRvD9lpiWsULPIlmjx2wfGYw33uR1JwOTWsR8tKPpxS0NtgiMfnR2x1p23GKCBk0hjQDjA5pRinbaaVORjj2oEOx8ozmhV+foaUdAOtOGc0DE/wA80j/jTuv501qAGc5PalPHpmnAe1BHPIoAReufal780iYXC9sUd+maAH7QAOaQYJ/HikY8dKASQOnPWgRJtUDjrXL/ABICnw7qWef+JVd8f8BWunI46/hXNfENV/sHUNwz/wASu749flSqjuJ7Hmn7LDf6Br2e0sHP/AXr2tGDZ5/WvFP2WgPsevjGf3kHX6PXs3zLkDvWlf42TT+Emye3FKp4wajU5FPjIIHesSxwGfQ1IvZaaCM4APH605OvrQMVsd+aYzYGfyFSdfurxiopwwX5Rg9j1oAYXP5dqge7hV9u8I2QOR1qNpJtwHll85wf8aUqzHcyqDj60AStcLtycAg1WklEjZHzD+tPeNJeWU7h3HFV3juV4j8raD94k5H4Y/rQAO77flwD1waW2Ty4xyXZjuJJ7+3oKrw2l0q7pbzLL93EYAI9/wD9dOEF1uOLkD0/djigC1ubeB/CRyKtbj2Ax+FU1ivCAv2i2OP71uc/XO6pCt5/dtj74YZpgWl+btmnDgfjUasAuMmlByMDP1pIB+8ZNZnidmbw5qYx/wAukv8A6Aa0PXjPNUPEKltA1FfW1kH/AI6aqO6E9jxL4IO2fEBBJ/0eFsDkf6yvZ5dRmZ28uMDrzmvDvgTJul8QKBz9lj4/7aj/ABr3SCyfzGXGV3dfxrevbnZnT2Kr3t0VPGevQ44pW1N1bDkqc4zV9bHy8qVz0/nUV9p6tu+X1OQM54rK6L1Mm/1C5kvbZVjR40ilkduCQduBj2z/ADFaFg32fTJ2j6h2255zhQP6VhTWLf28Ngb93AoyeFAd/wBT8p/OrQe8W182POxnZgAexJI/nTa2FcbpusaS1rDGNQtg4QbkZ9rA45BBrSjkR13Qski+qnIrIM0l1E0c9rHKqscmRA2eB6/55qCLSdPkJkOnIjMFy8RMZHckbSKh00WpnSq340o5zn9K5lrOSEqLPUNUtzkEgzCUevRwaSKTXI2GzULSc9ds9uUOD/tKcd/Sj2b7j50a2s4a40yHJxLfx/8AjoZ//Za6NT261xqT6pJqunS3trax29vI8heKctuOwqOCAe9bratAsgXcPU0crSJcrlnVcNNaR5/jZ/yGP/ZqgwAfrVHVtc0u31K3S7voLceUxXzHCgkkA9fpU0N/aSqGiuIpFPQowIqJplxaLOCfrSr96meagbgg0qsGbcrDHtUWLuOb3/GqUgB13SwegMzf+OY/rV45qnEN/ii2Uj7lpKw/76Qf1qo7ky2NxT9ayHP/ABMrxjnh1Xp/sKf61rrweayF+e4uXGRunYf98/L/AOy05bCjuPY/J1zQo59TTivHBHFPC/nWZoRDdupx6U7HJIzTTmmhGdqHOpaVH/evA3/fKsf6V0Pt/WsK4UN4i0dT/C00h+gjI/mwrfYDHHWtVsZvcy78Z1SD/rhJ/wChJUbHtxUl0M6q+f4IFI/4EzZ/9BFR7cnO0VEtyo7CZ45NTJjbmogvPTjNSjHln61IxepHal43DNNHTJzUd6/l2U0uPuRM35AmhAxPALbvCljJ08xWl/76Yt/Wti/Zls7gjqImI/75NZXgtPL8J6SmOVtI+v8AuitDWGK6ZcMP7mD+PFbPcyWxmwjCKB/dGKeOD+NKBtOAOBxTTwPQVgbEiBc80hXI9frQh+Xml75xTEK2QMAVm+JXZfD2osvDfZZMfXacVqHGBWZ4l50WZf8AnpJFH/31Io/rVRWqE9jftFEdukYzhFCj8BVPXm/cwKMZNwp/IGtBV4I5rK15lEtmpK/ffP8A3zVvYzjuiAn5sc9KQHg5YUg25z+VNXkHuKyNhdmTUdm27xJEh6R2rt09WA/pU4J6DFQ6cvmeI52B+5Zqpx7vkfyqorUmWxsysCuK40bhd3RVgFkSfc3XClm5/lXYOnG04rkoI/mhZhlZLdy/PbGTVdUQtmT6SXXTrJZCGY2kRznqNgH9Kvo27vyKydJkjbTdO8nOwWEG0nrjB9Kvx9f/AK9RU+JmkPhRZHBPIzninE5UH061CvUkZp4LMBUFGZ4kHmaLPH0Eu2LH+8wX+tdCxwmfSsTWQrxW8PeS7gAH0kDf+y1s3Y2QS+yn+VaR2InuZ1ghWBQc9KsBtuAaigJEKA8fKKk71BRICMduKz/EH/IMdf70ka/+RFq4evHHHSqOsuWhtYx/Hewr+binHdCeweJ1f7aT5W7vkjr+nStbw+0xgJdNqcY5rM8RM7zEO7AAjABxgevvWvoq7bUDcX6c1u9jHqWdShN1YT2425ljKjd0zVHSLrztshjKbx8yt1BBwR+dawXd2xXM6fcpLczSQMTC5aVFPVHDFZEP0YZ/HFOGt0TPudDdRiSLlQeOnrVTQ2ZIJrRmY/Z5NiFjyUIBX+ZH/AauQSebEG/Os/U4Xhc3dtv85AOF/wCWig5Kkd+M496S7D8zTpO2Kjt5Y7iJZ4TvRxlTUvvipLM7VADf23r5UmPzSosYPSptSwb+HrlIn/Ur/hUYB3e2KzluXHYPm25qC8x9mmI4xGx/SrW3A4qpqzCLTLqT+7Exz6cUii94f+XQtPGAc20Z/NQafrLFdNudvVkIH1PFPsITFp1tCeiQon5KKi1rIswAessf5bxn+tasyRWuH8uJ5NrMFBO1Bkn6CmRPuTcoO3nqMVjeP5Wh8E6s6sVk+zlYyOoZiFBH4kVrafbx2thBbxrhI0Cj8qzt7tzS+tiPT2P/AAlzBCVX7AWkA6M3mAKT7gBvzNWNfxJfWqnpgK3sryRg/wDoJqvonz+KNVfqI7a2jH1zKx/mtWL/AA+vW8fHIQdMjI3v/wCyitI7Ize5N4caKS1llhjaPfPISrHnJcnJHqc/jxWrWZ4ca4bR4GulxMV5wBg/T/PrWpg446UPcSAtgfypA2fY0hGTwRTgpAPb3pDEGAB9acM45xTelKhIoAOecZpRR35pVI6UAKR19qTn0pw64zSdRQALnNBXmg44xS59KAE57UbSaTdigMcd+aBBtyKcMEUi8daU9qAGt6UqKCelKcED1pF6g9KAJMcdK5vx8o/sa+3cj+y7vv8A7KV0JY5OM1znjtt2kXpIyBp13/6ClVHcT2PMf2Wx/o/iAdt8H8nr25VBFeHfssZMWuqDn5oOv0evcwOm44NaYj+IyafwiKnOfelChaUHrgZ96Q+tYmg4LxkcVIB7UwBeO/NP3bR70AOx8oFRFeuec09mP/6qZ3yfWkBCUyelO8vKcY/CnmnIuRx0oAr+WO6454pksTFDsbvzj0q0cKcEdaciBgWpgZyq2ADnPHWlAO49var0qjA+Wq0injbn86YEC4zn1NS4X1H51GE5LYx7VLtPbbj8aQC+WcfjQgAU+tSn1/SopMkcZ60gAng1S1lS2jXyn+K3kAP/AAE1b53Y71Fqa5025A7wv/I1Ud0J7Hzv+z6xGoa6vGPsSE49pU/xr6QU88fhXzd8AGzrGuJjn+zc9PSVK+jg3yj+lb4j42RS2Jkbr1p27d1FRLnPPSlDgA1gaGBfq1ve3l4298OpUc4ARC5x7fMfxrUtbaNLKCMjlY1Un6ACp3O7I60/OAKbYrFP7JEpIVe+78aVbaMMfl4wBirGctmmHGaVwGpbRA/dFQz6bDMAzKAwAxjjpVkNg0y9u47O1e4lDFRwFHViegHqSaabArS6VDIqxkcAEVBcaNGzBk+U5HT2oe61S4KiJIbRT95s+Y49gMbc+5z9KQ2907A3Go3bAD7odYxn1+QAn8TVWZPMgfSty7ZArp6MM5zWbd+EdLkcsNOtlJ/ijTY3c9Vwa0xa3Wdv9rXIj/ukpnHpu27v1zR9n1DhIdUl8v3VGb6ZI/mCfemr9yeZHP8A/CPNCm61vNQg6EATlgOv97NQR2utWuHj1MMPvYmtxjA91IrqRcapHmKWxiuD2lVwgI91P9Ka2oQLlb21ltnPGVjMoP0Kg/rT17Duu5jDUtfhK+ZYWd2o6+TOUb8mXH60/TdVkfWZ7u60+5s0S1Ea+aUIYl8kAqT2C1s2smmzzlEkKytnaskbJn6bgM/hUsmmRsOcbeuMdfao0XQq77kUerI0oUhjzjhar6bcQXMUkkMiSbpZGIVs4y5NWo9PC8kDORWXd+GtMkuDM1hD5jjAdV2kHJJOR9aTSY02jR3KoHPI7VIrHAxXOHRpreU/Z9Qv4s8LicyDsOj7h+lLu1yA/u9Ujm6fLNaDJH1UgfpU+z8yvaLsdJjkcGg9KwRrGsxnbLp9nMf+mU5X/wBCFSf8JA8Y/wBK0m/iGMllRZAP++Tn9KXs5BzouBS/i2yHZbK4b/x+If1NbynJx3xXJ6RqsF74gmubdZykNoqHfA6fMzkkfMBnhR+ddLBcJKu5GH0q7WRNzPnLNqtyVP3UjjP4Zb/2anEcH1pgO6/vWByPNUfkiiplGV96yluaR2IhkmnH7uOlOPyRs20ttUnCjk+w96paLcm8tBcCZpVboTFs6cHAyf5mjoMtH5QAe9UPE0xi8OajICQVtJcf98GtCQdu+KxPG7eX4U1H1MJX8yB/WnHdCex0WiI0OkWUQGNtvGP/AB0VJrZ3aW6DOXZUH1LCn2ylIUGMbVC/kKh1lsWsA6E3EfH45P8AKtDNFYsRnHrSDdxnrStjPfHsKTO3JrE2JFBA9c0YOfT60L2p5ByKBXAHj1rO18bobOEdJb2FcfRt3/stae3CYrN1EF9Q0iI9fte/8FRjVx3JlsdBjAPHJrK1gBr+1UjO1Hb+Q/rWoTjvWVqLf8TRO+2A5/Fhj+RpvYmO5XeFdvJNJFHtHU1MpHQj9KcuOegrM1Iz9760zQBnXNTbriOBOOx+c/1FTt6VF4aX/SNWl7/bBH+CxRn+bGrgRN6GnduI7aWQrjYhb8hmuTudsMdvnO0IUPryuK6rVD/xLbrJ48pv5GuW1T/Vxj0AOPwpvdCjsyHQNx061Vix8uygRdwAYjbwTjvzWog5HpWb4cUyWcBcKryWcDEDpymeK1Su3byOKzm/eZcfhQe46d6kTk4B/TpTF+7kVKinHH8qkopXy7tQ0pev+mgn6BGrX1YlbCb1296yXX/iotKXGf8AXNn6J/8AXrX1fm0Zdv3mVfzIrWOxnLcphdq47UEZPFKOhAp0eMnisiwA45qnqSA3WlxjjN9GfrjJ/pV7qfSqd382uaJH1zcu35QuaqG4pbEfiZI0n/eMwJweAP6g1taTtFnEysWBUYJGDWNrfmNqe1ZN3zABccD8+K2rNQIVKcYGK3exity6MEA/zrzjwxpHiC18a+JreSMxWTXDXmnzMQUfzCCyfQ4BPcEV6Mp4rP1ORba9tbjorHY2P8+hNEZNA1cTSpw8EUgBVZFDbT1XI6f0q7OuU+lZV9bpZX8E1uxjjuZWSWMn5SxVmDAdjle3XPrWpbMJQB6UPuJdiroQ2QXEPGI7mQKPYnd/NjWiBxnmsi7aTT743saM8LjbdIOuB0ce4HBHcfSthCrAMvKkAgjvSl3HFmbdYOosD/zxU/8Ajzf4UKOvbNU9V1TT7PXZIr29trU/Z49nnSBN3LnjP1qe21DT51BgvrWXPQpKrfyNZyTuap6E6rhT3xWf4i48P3//AFwcD6kVpoVYDDKfoaoeIV3aYybeJZoYz/wKVV/rSitUDehuuArHjjtWdq44th287J+m1v64rSbrntWXqrH7faJ1BSQ/lt/xq3sRHcqXtna3sHk3USzRk5Knofw71NBHHDEsajCKu0D0FL7dCKU9cYHNZ9DQqeF8PqeuzEHH2xIxn0WCP+rGl1B5H1W4EJ2yJG0iHpgiLHX6vSeEf+PXUJuvmajcc/7r7P8A2WqerywhtRkuC/kqro+0ZOGaMAfoea2Rkb2iRummW6SOsjBeXU/fPr7fSr4AUd+etQ2cYhtoo0DAIgUBjkgelTKCfpSYIXuaXrx1HtQQPpQM8noaQxijaAvJ9KQ9TT8nPbFNjVlQb3Lt64xQADJHpSjGc9PwpGX2oGe3HpQBJ17VTsrNbOa5ZJZmE8xlKvIXCkjkDPQcdOlXF6c8fhSEc0ABNGeKQc5oagBe1GBmm7gOGbH1pDIOxBx6CgB2NucZpQo5+nFM3HOQGNMYXhmj2NFHFn95kEsfpSAnZlTALAHtzUTSHnA4FOliVsvtXeOhYU1U6bmz9aYDkkyO59sVz/jb/kE3i7ODp111/wB1a6JOBgDGKwvGq7tLu1H/AED7rH/fK047iZ5X+yqNya/8xGfI6fR69wtreOEtsyxYklmOSfxrwz9lDdjXweuIP/Z694HFa4j+IyKfwjhgHjihgODSDp606sTQhYN/DS8nk9afjPekZfzoAjZmLDb+J9qeDlsdqiY4IFKrc57UgJmXninDpzSoQaGZdpxjP8qYDTtY4x06VIOnHFQoe2e/WnPuCkhcn0oASRuOmagnIyPxpxbj0I5xmqssh53Yz/OgBrPtJGKTdJ2Y4/GpIEDp97qauLartHTp6U0gG4yeTzSA9vfmgknPpTe/yipGNZctu5qO7GbSYc/6tv5VYXnvio7xf9Glx3Rv5U47iZ83fs/x7fEWt/8AYKkJ/CSOvoxATEhz1UH9K+ePgK6/8JHrShRu/sqYj3+ZPyr3YX98IgBp6LtUctODnjoMCunER99mNN2iamaawwevNZy6vnCR2N20n8QZAoX6t0/LNO/tZNxM9ndR4OCwj3j/AMdyf0rDlZpzIvBsnv8AlTxzn/Cs5dW3ZkjsLp4s4zgKT9FJz+eKV9atEB2R3cj9o1t2DZ+pAX9afK+wcyNAlQfTmo32+tZ76jdzrttrJ4WP8c5Hy/8AAQeTTfsd7OpWa+uWjbqAVQf+OgH9aOTuLnXQbeajJI0lvpsXmyL8pmZgI0b+bEZ7DHbIpiadbQtHPcvLPNHyGklZvmx97BOAfwrStbWG2hWOKNVVeAAOgrNulbUL86ahQRKgkuGJ52liAo9ztP4VSa6Eu4st8rLttIzcyE4VIuF+pboB708Q6tPIEMcNnCB80mfNcn0AwAPqfyrZRFWMIiqijoqjAFOqefsilAyvsVySSupAkDgGAYP17/liq8tlqMaGWO6+0SDkxNEEQ+wI5H45962m+tB+7RzsOVGFJqUlsB9qhubYdi6bgfxXIp9vq8csyxsvzN9wOpQt9MjmtkFh0bFMubeG6iMNzEkqHnDDNPnXYXJ5mfcRWt0pSSFip7EZ59arpYyRZ+yXU8cg6FpWcfirHkVeXRrHILCdwP4XuJGH5E1HJps0EhawkXYcboZScD3U9R9On0qlJbE8rIk1G+hbF7YKY+nmW7lz9ShUED6E/wBauWV9a3jFYZQXX7yMCrAfQ81Qe7mt7hYbxBE7fcy+Vf6H19qJIxeKskUhjniOY3A5X/EeopOC3Gps1pIomIO3pj9KhexjYg7iF9BVW0v5EmW2vjHvcfJKo2q59CD0b2zzWkCCvUdePeoaaLTTKUmnoSTjcQMgH14qjcabJy/ldTng+/A/Ktzj1GacW+XPPFFx2OVaOaOd48uuCd5B71FbXdzaTkMSVNdRcwpIB8i9aqXNhGykx/eI71XMuorGZp96iXUkNz+6e4mZ4WY/LID0APr7HBrYxhfQ96xNStNqmGSNZI3ABVhlT2qtFqVxpsjA+de6evH96aED/wBDX/x761MoX1RSlbRm7dMiWrtJMkIIP7xjgKT0rJ8Dwvb+EdNjmJL+Tluc4JJOP1rVtpra+tllieOeFxkEYZTUwUKu1VC+gAwKz6WLIWzvHOKxfGsfmaDJF3kmhTA95FrcfgjHWsbxP88enxcjzNStlP08wH+lEPiQpbHUIOT257Glu4La6g8m8hgmjYj5JcEE9uDTY22+9UtWjhuL+1inRZI/JlO1uRnMf9Casgjk8N6VvytnLF7xXEiD8g2P0qP/AIR9EyYdU1SM9gZw4H4EU37FaxqEt4jCv/TJymPyNL5c6jbHe3aY7+ZvP/j2aXOiuVirpOqR52a48mOgltUI/TBpxt9ejTmTTbj0HlyRfrlv5UqzXyj5b8Me/mwq3/oO2pRd6gAMfZJfXO5P05ouhWkQedrMYJk0hJP+uF0G/wDQwtRQ/bLrX7GWXT7m1jtlldjLsxll2gAqxz1NX/7RvFIVtPVwerJOAPyIzRZaxFc6lJp5gnimjiEp3gbSpJHBB9QapWE7l9lGM1iXTK2sXC5BIhi4z6l//rVu7qx71fD91fMl0dPku48KVdl3rxkD16H9aLAnYaFIA55HvT+3OKBpOnsxaF54wegiunA/LOP0pv8AZEmf3eqXijsGEbAfmuf1qOQvnHY55FM8JD/QLmbOTLfTk/8AAXKfyQUh0/VABjULaQDoGtiCfxDf0qzoFpLY6XHbTMrSbndimcZZyxxnnq1OKsTJ3Ha6dulTtnHAH5sK52/QG5QO2IyHyR2+Rq3tftribTWhtWXzMgr5h+U85w2B0rl411oarbQ39nbCE7yZIrjdxtP8JAp2d0CejF0Bim1cHy/s0Xlknl028H8RWww3Ef41yWl317Z28X2jT725RbeJRPDGrIAF6YU54z2BrTXxHpa7ftF0bQ9/tMbQ/wDoYFRUi+ZuxcGuVG4ifLjOOamUYxzVO1vrS4j3QXVvKPVHBH6VaWTIzkY7H1qCyrF83i22j67LKWTP1dF/rWlqjZhjTu0i4/A5/pWXprGbxXctgfurBF/77kY/+060NS3BrXP/AD0PT/catPsmb+IjAwD160J1J/Kgq2AeeaXnbWZoPHTFUZRnxRo6/wB1Z5PyTb/7NV1eue1U058Y2S54WwuW/N4R/WqhuRLYi1x4v7YRFwoJG4gZOa6C0B8lc8cdPSuX1BPO1khUIbdnBB/PrXTRtshi4LZwDgVtLYyRaj/u1U16GOXS5s87B5mB1wOv/juamEgWTByGP61KGVhz9KkZj3af2h4Vm3KZJxESNp5EqdCP+BLkUum3PnRQTCQfvEVmYcA5FN8PSLbT3OnngxPlPoOB+gWojCdNuEtWGbVyRA4H3e+w/wBD3HvWkbbETXU1byEzW7qW4YFW47EYqHQrh5LU20oxc22I5AO4/hYexA/QjtVi2m3xDvjg1jeJYIo4DePvVYivmtHIyEw7hvBIPIxk49qlLoF+p0GUcdAw6HvzVe403TLgn7RptpKcdZIFb+YqBdHsFKtaIbRgMK1uxT6ZA4b6EGl/4nSZythMB/tMrMPpggH8cUixn/CPaC3A0e0jPrFGIz+a4pv/AAjej+dHKLecGORZFH2qUruUhgdpbBwQO1O/tzTo2Ed1cpbXHQwSH95n2Xq34ZzT11nT2I3XHl5xzLE8YBPQHcBtJ7ZxmjUWhpH7ucVn6nazSPFdWx3SRAgxnpIp6geh44q6TwCKGPPHWkyjJgkjmQSoTjoQeCD6EetSry4z0zSajayCU3dqP3p/1kfaUevs3v36VVkuU+wS3UbfKsbsc9iAeD71m1YtO4vgnD+GLaY5PnNJL/31Izf1rMubiJYbmWWHzhNIkYXPdpmXP4DFa/hVDD4W02McbbVD+Yz/AFrHgjuJYYFt5VRpbmF8t3GDKQD2PvW3Uz6HXqoVAoCj0A6Cng4HrUQPIzx7Uzzk3MM4PvUDLAYEYpSarmTuMtz2HFKshY8Rn8aAJXNIMZz+FRt5u35UGfrVa2F+JHkuZIRFn5VVOQPc5ouBfPpmkXr3rCub6W9mf7PNKLWJQf3R2vOT6HrtHqOvrio4FknGy8gu5xj5VkcFR+AAz+OaTaW4rnS5wMZprMveuWsDazyHyBcRMDlZBOxK+m0EkY9untV6S+uLe8ERure7XbuaNECPj2O7BPB4wOhp3T2YXNoHcM1VtryC8d1t5XJVQ2fLIDKehBPUfSsXU7o6lKtmJLiztfLMkrHcjNjJKjHU7QeM9zkHFaGk6xZ3dvbxx7YmkDCOHOeFAzj2AIH14p20C5fSJc7iSxqZMY4XAqpHeWsly9uJl85MZjPyt+APUe44q10ODSHceMUoHPWmbuOMUgbigBxPvTByePWnHv6etIMe9ADh97vWL4vwNPuR1JsLkDP+6tbI6+9ZHipM6fOMjH2K5z68qKa3Jex5F+yq2JNeHOdkB6cfxV7x/D/jXgn7KjHz9czj/VQnp7tXvA6VtiPjZNP4R4/u5p2cCoieeaAcjnmsCx65NNlfCFs0ZweKbKNyH+VAyuzZYZNCNu56cVHhggB/HmnbDkfyoAtQt17U5vvc9O9RRj5DintnjJ+tIB6KvJ3fSmy+u849KchHI601sc0wIMKgJAAyefeotm9yecd+9Svy200jqygBeMmgBLUeW/y5IHtWhul9RUFoyqgYj1zTco3zbuvPWqAXv0oDdec0w9fT0pVPHNQMcRwTmmXDfuJB6of5UpOQcY61HMWMLcc7TTW4mfNnwFYnxfrkfQ/2TcD/AMeWvouIxNbpuZThF/lXzj8DFZfHOs9RnTLodOnIr3qLTb426t9uiVti4UQcZx35ya6sR8b1MYX5djQL26nhgKjMlsW4bJ9qpjTbqQFpbxUfjasMY2/ju5P6Uv8AZ1xICst5tj7+Um1mH1zx+H51lp3HZ9i75lvtwwKilVrXH3s1V/sqy4O2bPb9++B+vFMOmOufL1C5UHkBtrY/MZ/Oi6DlZoxyQLyv54qVZEY/KwrLTSICmZbi8lf+99oZP0QgD8qU6aqH/Rrq5hx2Llwf++8/pU6Famv24PNZVhiDXr6MjJnRJVPsPlI/TP40umT3Ec01ndOJJI8MHAwGU9DjseCCP8ah1czWdyNThbIRNsiHo6ZyR7EckH600ugm+puZ6k54rLudbs7fzllYxyQsA8bEbgSoYYGecgj860kO5Qw5Ujr61l3mhWkxTyVW2AcvJ5a4Mh46n8KlW6lsbPr1rHZLeOGETIrcAswzjGQPrVt7+1W3EzzxrGxABY45PSsmfw7H9oR4ZG8sZLrjLsc8AFsgAVVu9Auo7ZVikllZ3+YbjsiT/dGNx6elOyFdnTxyq4DKwI/lTkkDcggg+nOa40WGrwsdSjNwJNhBBA3bfTHPJ4rS0yHXIrYMv2ZFYlxCyYIz+PHrSaBM6M+uaN2etY7XGuRrk6fbSD/Yl5NVtU8QXelaVcX91oN4yQRlysLB2b2AFCTGb9zHHNCY5IUlU9VdQQfzrC1O1XT5VvLK2cQ4KzxQL09HCj0747Gsjwv8RtN1nalxpeq6dKTtxLasyZ/3lH867Fs5yuKfvQeotJIyrdbfUrbcQkiOMkEZVx9Kg8qbS7gSWcTGP/lpCG+Vh6rngMPwBp9srWeqy233oziZAo5UOTlfzBP41rAbh81U39xCRSj1nT2U+bMYHX7ySqVYfh3/AAqzY6hZ3YK21zHIRyRnBx64Pag2UMjbtuDUN1pUNyQs6xTAHIDqDip90d5FxZFkQNG6up6MpyKM5rMm0WP5jGXhLfe8iVot312kZqKOG/09v9HkMsJ/5ZTuW2+6tyR9Dx9KOXsx83dGqyLIMMKyr7S9w3wsVx1x3qeDWLcsYr7FlMBkCRxtYeqt0P06itGNlZAysGU9COQaWqHozkZ4rmzne5sSsE7H50I/dTf7wHQ/7Q5+ta2k6rDfEwMrW92oy8DnnHqp6MvuP0rRurW3uF2MCO2RXP6npioAJgx2kukiHDxnsVPanZSBNo3pFyRWLrqg6ho0WeW1FT/3yjt/7LUNnrf2eT7PqUqNH0S8AwD/AL4/hPv0+lWNSw3iPQ48g4kmm49BCy/+z1Ki09Sm00b4BHfPpVO5bdqYU87LcEcf3mOf/QRV2JeeTVKU7tUuORlEjj6exb/2ak9mEdxHOenFRyDdhTnHqKmxxuz3/SkwfQVmakIQrxk4qQIPcGmyOqfM7qq+rHFZza/paTNHHdfaJV4KW6NKQffaCB+OKai+gmzX8vIGGYVR0lS3izU3zxHZ2qA+5aYn/wBlqqNavGGbfR5UH965lVOOOcDJ71DpWoXNtdX11dxRmS5Kt+6zhQq4A598n8a0hBq5nKSZ1rL8vB/SsaGNZJLx3AcPcMCCMj5QF/8AZaItdg2Zc44PB4J5rNttWS1kkjv4/s6S3EjQz5zE25iQpb+FucYPXsabi7Ci1cvvY2YB22tume6IFP5inxW0aL+6kuI89Ssrf1NSscjtijPTFZXZrZEcguIYXZdRuRtBbL7X4H1FXNHup5tCs7u4BeZ7dHk2rjJIGeKzdbOzRL5+4tpMH32nH61saavl6dbRj+GJR+QFaRvYzla5Fq95NDbRva28czyShNsjlBjucgH+VYUl5L/bdmbuCOFG3puWXdtOxvUCtzVic2v/AF1b/wBAauT8U+d5tm0DY2zAsM4JXB6UXswSuiCPWRDYQNDFLOpdVQqu7cuATyvcc+1b9pqFgeHnAYDlXBGPrmuV8NrcQ6UsckTlnlVlL8EIVGGIPIPFdBMJDbEKgcrhsHoaiUveZajoi+2m+H9QO9rDTrgn+MRIW/Mc1AfC2kgHyRdWx9YbqRf5kisSDUtJvJhbyLb+fH1j4ODTpdTsYDjzLmNscCO4YD/vnOM01IOQ6PRtHj024uZku7q5edY0Zp3DFVTdgA4Hd2p+sWt9M0T2M9vHImcieNmVgfoRg+/P0rM8Dahc6hBqMk1xLNFHeeVAZAoYKI4yQcAfxFq0dSur9L4QW0duyiMOxlYjqSOMfSqIKmPECZD2NhKPWK6ZSfwZMfrTftl9H80+iXyAf3Ckv6KxP6VYN/fKwDWcbr6pNj9CKlGqLj95a3UeO+0Efoc/pU2iVeSKTaxax4FxHdW2egmt3X+lQafeQ3Xi9nt5hJ5OmMDt/hLSjr6fcrWGr2QTdJdeUOxlUx/+hAVMk1pNBK1rLbyNtBYoQevTOPxqlFITbZzYj3a00mw5yckEfyrrI2VY1DZ6d65zTpR/aLcF8kgkYwOK6ME7QfYVUiEOyrH1H0p6v1AJ/GmZz7cU4Dj+dSUctqOqxWXiJpkUuqhVkAPJBIViB7Ep+tauv3lvN4ekubeZJIi0ZEinKqN65OR6c1heM5bWPWYo2AjkeMKWUEFwcjlh6Zz+FbXhW9kurArNDGgU4wCCW9cj65HfOKu1kmTvoTadcruHzAhwCCOlW9QijntXjlUMrqVYEcEHqKxNKX7I81mw2vBM/wBNrMWXHtggfhW+GDx/WnPe5EdrFXRJX8mW1lkaVrdwgZvvFSAVz6nHetI7c52Zz7dK5+Wb7Hq9rOqSN5xaCQJg5G0spIJ7EEf8CNaaarZksGaWPH3i8LqB+JGKiS1Li9C00YP8H40jRhgyNHvRgQytyCPcVDDqNjN/qby3f/dlBqcXERmEIfLlc8cjFSUZ76DpzjAhmVR0RLmRQv0AbApUt7yw5tnlvYf+eMjguv8Aus2M/Qn8a0S34fWkDccmncViil+FkRLy3ntN52q0u0oT6blJAP1ql4i0+aa2vBpro1zJCyyQbgN2VIB9j79/1ralVZYSkih1YYIK5Bqg+l2HlCJLKOJVJZTGuwq3qCOQaNA1Hw/6HoqBsj7PbDP/AAFMf0rAt7WJrzTo5ZtssE7eWg53bYwpyO/UfTrV7V/7Vt7OdWaK9t5VMXI8uSPd8oJPRuvtUWnl5Natv9DRvlmYzHqjFwMD67e3rzVIGdGu3PHWlKrnOBn1xQoYA5IH0pR7tUDAcfWnZ9etNznFEnC8kAepoEOJ54rM8Q/PYxIxHlNcxrKDwGUt0PtnGaeL4yPIlnbvchCVaQMFTI6gE9T9OKztXj1C4WCa7kNpCtygSGAqzE5wHZmUjIPQAVSQNmfdxeJft07QNAkZfKLntgA9PoO1WkbxAqbZrSKQdcrcEf8AstSX+mQ+WZLq+vZZG+WPZN5ePoEKjpk5P/1qrpDcFjHD4i8yPGCrwo7Y+o/qDWbhfqRexQhttJtLsNIltZyHmRnmbO454B7jg88Vfax02d2up5/OVF6o4LAfXr61FNoccWy4yl/hhvikgjO5c8kYUYI69fanXb6Rb2XnJp4X59jbICrRnjORj0ORSVOy3C+pWi1DTUmeCUXcYQgxykFirA8HjP69anktRcoJNJurV2KeU6eX5eUyCVBXAGSPT1HGc1A+qJcJi1hiiPljBnyGwODntmjTptRG0I1oYz2QIOfz6f8A1qUJtaIehqRXFst3Y+bCZ5FbybVGxujxhWkPoxPHsM9s10p5PWuVdGS5/tXyov7QhXaSqgs6d1OD6d66C0uoLmNZreVZY2GQykHitb3Q0WTnpTeV6HjNIz0zdSGTBuOelN3c96bu4FA+9mgBxbDZzWf4iG+ykHra3A6/7FXHOSo7ZrP15sWxxgkwTg/9+zTW4M8c/ZVOLvW+cfuIf5mved3GK8C/ZTZmv9bH/TvFn8zXvbHA5IrbEfGRT+EUninA81Cevcmnr9eawNCT+IU/ORzUQznrSu21d2Dx0FAiNl69cHqKUR8KeaRpOMn61JuOM54oGOTqMdqc3Lc+lNXnFOJB60AMLbeMEUwksevFOfZwQxJpu3juPWgBq437jwfenOMnnOPpQBz1FODLnk9qYEcjSeZ5cabpNvIHAH+FR/Z9T/55Q/iW/wAKNREIgmuJDcPtTcI45CgYjgA4x7V4RefFbTbW7mtZr7V1lhkaN1F6DhgcEVrTp85EpWPoA7sA8flR9Rz7dqk2gfTtQQO3FYGhFxgfLTJM+W+BztPWpce9NYHa2PQ00JnzX8FriBvHurRpHIkn2K8BJIwQP/1V9GwhTaxHnGxf5V81/BcFfibqseDzbXo/Rq+lrTBsYf8Armv8q6cT8ZlS2I3UU0e4zUki4bHNNUc89a5zUapGQMGlwO3XtRgZznpSmi4DOhwRTQcHt9KkcfKOvWo3XAOTQIo6qWikiv0Q5jO2TAzujPXj24P51Zcie3aN1VsjGCODT2Xcm08g9fpWZZGWzlSymJYwxAIw/wCWiDjP1HGfqPWrjqRIs6HK8MkunyOcLhrfcckx45GT1wc/gRWsGz06fSsy9sYbyEZwWBypHBB9QRyD71X0+7aymFlfTSbGP7iWQ5zn+An19M9RQ1fVAnbRm22euRilwPamew6d6epGKgsa6ntTNzA44Pv6VKSM4OaayjGBxQMarEn8akXPXNQpwxqC61SytpGikmDSKOY41LsPwUEihJiuX8/nVa+uIrS0lurhwsUaFmqgl3qly7SQQx20WPl85Szt7kA4A9qiGnw+YJ7uaS9uFbdmRyUDeqpnaMewqlHuS5BpdvNsN/fsftMwBZe0Y7IPpn8Tk0+81KGFvL8xfM7Rqcufoo5qtLeXWoI8emwySE5QXJwsSHoSCeWx7Aj3rQs7G1soVit4VyOrkfMx7sT1JNN6biSbKcdxeyH5bC63ejlVH55qQtqQzjTzlRyfOXB+nf8AMCtAct0BqdG49KOcORGP9svIvmurK4to843kq/PvtJIpr67axvtkmTYOrMCqj8SMVuK3fNNkCsu1lDKeqkcUcy6oOXszNP2O5VXGwgjcp6qfcVWSxurRXbSpoUQ9YXj3oD6gAgj88e1Sf8I/pfms8Mc1uWOSsFxJGmfXapC5/DnvURXU9PkO2CW/hz8rxlRIPZgSAfqPyqrolpodFrCwsU1JPIYdJApKP9OpB9j+ZrR3Q3MIkQpKh6EHINVLa8tryHe8ZXkqwZcMrDqCOxqvPpJVjNY3s9sW5YREYY+4IIpOKGpMp32jshbylDq/3sjPHp9OaqaRYR2/iK2nS4lWCCKWNLZhlELlckdwPkxjpzWtbarPbOIdUg2DdsFwhyjehYdV5wO4zUHiGNoblZ1YhD97Hc0a7Mem6N+PGO2PWsK41FYdSvk+y3k8nmL8sMDMMBAM56Y/GtKxuN1skj9xng1Q1TVWZvKt2OOQSB3/AKVKV9Cr2KV5qWqA5h02G397m4BOPXamc/iRWa0mqTunnaq4U/wWsIj/AFJY/rW5Y6XJcI29iCG4JHGKtzfYdOaO3hhW4uZCfLiDAHgcknsB6/SmlFbITkzAg8NQ3bE3ELTg4y9y5kPUdjx69q6C10mGCKMEqqxgAKOFX6VHcS6pPiKPybJP4njbzHPsMjA+pzUbaWsxV7uWe7AOVSdgUX/gIAB+pyfeqsybo0bi3023RXuZI4F+6C7gZ9qjuTo+6MPc2itIMR5mXLfTnnrUMOmW0Lhkt4EYLtXCDgeg9KV9Ot3Dq1rAwcYYGMc/WlZdw5vIZc6Dau5ZeM4zn+VZ9xaTWgdPLDxAHflchs9senNTtp99GP3OsX6+WP3SNsZR6Bvlyw7cn9ealXWZCAl/pNzCvSWUMjRr78Nu2++KdmgumZdlA8OW0eUbR1sZmPlk9xG3JT6cj6da0bC+iupWhZXtrtBl7eUbXUevow9xkUzV9Okifz4eRkbQvHPv7Veit7PWrCNb2Pc6cpIpKvGf7ysOQaiST1LUmih4oIj8PXbdSVC8+7Af1raNvsUqksoOMD5/bFYOr6Zrn2dLBSmo2ss8f78kJLGocE7x0bgdRj6V0kp+Y/WlayG3dmLq+oWsM1uJ7gJ8j7gTna2VGP1Ncb4v1ywUlBIwaONiXVd207Wx/Wu01BYptTImjRwkIwGXP3if/ia4f4hW9vHpcoS3Rf3bnCrjJwf1qftFrYz9B1L7PZaetql5cpM0YO2It5abSTnPua6b+1LwqzQ6XdkEZGUwc/7v+etUvBhS08PvNIrRxqN2wA5UYGBj2re0u5sruHzLeRXU/wB057VnJ3bNI7Hm+qReJE1abUYvD6wvErMXGSHA9vpXUaNot7dWFrcXsXlSOBIY4zwv4+tdZFDlyzc8YxVqNV3IvQfSjmBmR4DsZIrS8nErIst5MCgORlZCufr8tad07f2lLwGCxqpJHOck/wBaPBaH/hGraUnmXfMfqzlv602T5tQuj/tKPyWrlsZx1YisT1Az9Kect/8Aqpu0EfpTwuMDHWszQAnHFVNOVzqmpyR7IykcMOQvXAZu3+/WhtCiqWmsA2uyNkqbhAPwhQVcNyJ7FbScjU2DAMSTztGQO1dOFVh0rD0MK0zSbSMtweeR+Ire2960kzNDdoz6fhQF96eV60Kg9T9aQzC8Vac+oRxQpMYdpzIwXonf8eMZ7DJ9Kp+Gb2dLs2ZhWROSXAwy/h3G4N34ArotWtBe2Ett5joJABlWwetcZp9u9xqxCo0DecdhLlG47bh6lQT2O49iKpO6J6m9eo0WtshOVmQSKcdCPlI9+x/GtG2GYR+WaqasW+26fJInl8SLgn+I7Tj8gT+FXLIfIQOxpv4UQviM/VEXzLeNj8xuI8cdMHOf0q8VXONxNVtexGsEjfdW4iZj6AMMmrTDBHNZ1Hsa01uRzQwTR7ZUSRfR1BH61Cmn2K4VbWCNc/8ALNdn/oOKsYJIHr60y6+S3lbOMRsf0rO5o0M8LCT+wbZpMszbmJLEn759faotPe5a1Wb7XJmUmTaQDgMcgcjsDj8KuaQq2/hyzYg/JaI7fXaCf61BZRiOzhT+7Go/StJMiKHCW9WT/XQsvo0RyfxBx+lQ3GqXVr5TTWkbLJPFCDHMc5dwoOCB0znrVoj92WJ4zxWbqi+Ze6RCc4kvhu/4DHJIP1QUoy1G0aWssPsRABJMiY/Bwf5Cse0tVvNQiM4jktharIEJwwdmY5BHPfp/+qtPxCfJso3HLLLux7BWJqr4etI4tRvdsxkYLHGw6hcKOnp9KtMhl2GxhiGbOSW2bvtcsp+obNPS1vCSZNTmJP3dsaKF/DHP45q8ijFJtX0pXYWKRfUo8q0drccfK+8xk/UYOPqD+AqKHT/Od7rVNtzM3CoM+XEvooPU+rHk+3StN8fWk2/L1PWi4WI4VihjWKKJY41GFVBgAewpLmGC7tpLa4h3xOMMM4/XsalYccUuF680DONmtdLaFYtRS6FxbyNE8i5wSPuscf3lwfxPpUF1a2dvakWKXMhCgDZNt4yMgfhXXXen2txOLhhJHMBjfFKyEj0ODz+Oapyia2Bie3luFBBW42qdq99wBByPYGocOxDRzMF/MsAtnsHTj5WL7scdD9OmfarWjx3Qv5zGoAkCuBIQPmA2kcewHb1q1qNjqU4W6trnTiAPkcAkLk9fxHFJEmrc+dJZyY6bDg/mKnlfUnYl1Ty7SDdctA0rEbQwyB6k01mkjTOnvp7ArwxAX+honXT5LVpb1bUsn8LPu5yPX6Cm6fBpDR/6Ilkk23aVSXC8e1WloBStDrUCCIvppBIJVl6+pz1NaEMN1HN9phtbaO4DbmaFwizDurep9D2OKkgR5JvIWSAlR822PcvsCT7UrzR28gUT23mE9oSKhtx1bGjXtLqK5jJjYhhw6kYZD6EdqmXgc1jC5TzRdNJEZ4yBuUbSyE4KEd/XPY1v7Vye9aKSeqLGfUZxR14qTb3FHFAETZ4AA+tZ+uJutycjiGcf+QzWmFJPsKzte3eR8vP7qbr/ANc2prcDxH9lBj/aeuqSQPs0X/oRr6AADY46V8+/smD/AIm+udR/osZI/wCB19C4wBkmtsR8ZFP4SMjnApwXFKCOODTv9odPrWBoAX2/SmXKN5fy9sVMvOKGHy5oAqRx5fLdPSpz0AwTTtoxTT6UANLHd2p+aYEOe9O2gZ6UgEKnIApyjjn1pwXnv+dKvXBpgJtVsjp701UfcB5fA5ySKkC8fL3FGMDkmgDP1iOea28jzBDCXUOwPz477Rj9TXKyfC/wNJI0kvhuzkkYlmd4yWYnqSe5rrNYmMdjKRGZGBU4XqeegrOfxAodg2l6tuBOcRoRn2+etYN2IludHtbHIzTD3OKsAc4pjLz/AIVijQrDOelRtnDcY4NWig/Go2Xn2poTPlz4Nbv+Fu6lGM48u+H6PX0vY5NhAcH/AFS/yFfN3wd2j413qDqwvx/469fS2mqG0y1/64r/ACrqxXxmVLYa+4nFMKn0q0VX6YqNlArmNSv+lJ74qYqOlAUZx0oAh+buKXbmpQtOAH1pAVPmAPFV9QsVu4hyY5UyYpF6o3+HqO9aDpTNoC96aFYxdNvZB/o9whSdAN8ZGCPceo9xVy6hi1C2aPqCuD64qzd2dvdqomQ7lOUZWwyn2Iqj/Z91aOJLe5luV/ijkK7v+AsAOfY1pdGbixYrq7swEvI/NiUYE0f3uO7L/UZ+gq7bXlpckC2uoZW7qrgn8qqPqEEf/HyWt2Ha4Tbn6HofwqRV0vUIxtjhm2nOUIJB9R3FJxGpMmvb63tdqzyqjN91Ryx/Ac1WGsWPG2V5CeAiRsW/LFTQpY20jCOJRIfvEtliPcnmoGu7NpJVVkKqoLN5mMZJ7j6UcocwxrjU7xyLONbKHp5k8ZZ2+i5GPqc/SpbS0tbGALu3NnLM3Jdj1J9Sapvqsn7xrSC4vItwTMMeQrHtu6HqPp3NRvba3cPsa3gtd45mFx5hT6LtHP44p276Cb7E19qsKuYFcNJ2hT5nP4Cn22m3dzEr6hdSoWyWghwqqOylup9+RWjptjaWNusNrCsYHU4+Zj6k9yfWrW3ngYpc3YpR7kCRrHGkcaBERQqqBwoHakPUj1qwVX8aYyc571BZCM5p65x+NMx82DUo4xQIVeoxkUHORSnoO9OUjjPWgCMjofzpCMZB6+1T7QQMdaGA5yDQBkXmlW9xMbhWmgnI5khbbu443Dofxqtb3UtvcC0ukZJuSDtwkuO6n9cdRW2AuTVfU7L7dbGFZPLlBDRSf3HHQ/4juCaqL6MlxKeo28d3aSIwyrKQfoRzWf50t1p00d0oNxakKzDhX4BDD047Vo6BN9r02OVsAugYgdM98VTtxtvdSgkH3kjlU54242n9V/UVduhK3uUZLqRNLRVAJfIyTzVnRLJsNcTMFAHzE+nqaoW+ybCIyNgkFQcn8u9atxCbi5XTJmYQxwLI6KSBKWLDnvtG3p3zzRboO4PdXmoWgWzQ2drJ1ndv3rJ6oo6EjuSCM5xVq0soYfmgto4twALBfmYD1PU/jViK33yAAfKPToKm1C3ma38u2meM8kmPAcgA4ClgQCTjkih6aIlXkOigULnFPKLnpWIuttb6La3FxIkkhtFuJGYbd2egAHc/lVy81ZLW4Amj/ciIs84bClxj5Vz14JOfb64lqRSsXW6nj9KjFxEt2tqzjzmQuqd9oIBP5kVnalrIOhi/02N5DK7RxMyHGRnnHuRgZ9RSb8+JrG3uYgJltC5lTje3OV91GCcerLSsO5sFFYfdqrdWquhUgEEYKmr+0Z96SaPEZzzxSTYNIwLEy2M/9nzebJazfLbO77ih2nKHvj5cg/hUWmGa3vjCGCxAnIP8yatybX1q1jlbCrFJMg/vMML+gY/mPSqtnIbrUZBFnaSQwHH6VbJRqyapaIxTzFLD3qCXUrd2KKy5GD978/51nzaLiQMvBBGc96y7jSbyMsokBLdgOgxQooq7L2o/2j9tNxaR2UkDRhT5lwyPkEngBSCPmHcVyvjH+0pYLhJNPMOy1lcSLKsgyqk9Bz+la+28L+X5jNGhCkAe3/1qy75bia11L7QzDGmzAc4xkYyPzpKCuPmZPYSS20U9rfafduZIlLtDAXTkEH6dK5Lwtrtjpet3sKqI4WBVTIGQBlzgNnpn1rsX1S6WWyubb/l4soy6sc4IZl6jisCTSTDqa3VtawFCJDLHO5IaTqpGPfvWc6eppCemp1nhjxJpWs2m6C8t/N/jj80ZB/HrW5PJ5djNNwdkTN+QJrkfDlhoVisyto8GbkhnEiBxuxyBntkmtSPSPCtyjj+y44N2VYQO0JI9DsIzRyIHM6Hwyhi8NacpGD9mj4+q5/rVWPDTXbjp57fyFaqSW9vbRwoVVEQKq9cAcAfpWKLHWondre70xoWkZh50bhgCc4yDj/8AVRJXFF2LMakgHvT9p4PIxUEcevqny2enT/7lyyfzU0vma2g/eaGre0V4rf8AoQWo5GXzotKM+tZtnxpmrSYyDqEi/lhamOoXyD954d1ZR6r5LD8hJn9KrWlz5Hh+5MkckT3V3NKEcYcKzcZHY1UIsibRY8MLuk3ex4rocHPSsvw1bmO3UvwcAnI5rZI564q3uSiE5zilx1HapSPmoOP0qRkW3cMc4rn9ds2ttQtb2xghmvJHWGCOeRo4hhSSCVB5OOOOorplXvQUVgMgHByMjvTTsIxtTjmv9C8xrc29xFiYRyHlWQ5IyPoRn0NT6Qwkg8wDAYBufcVNryM2iXuyTy28hju+gyaboxVoFdV2qyKQvoMdKtfCyH8SK3iUqunTMwyPLPH14z+Gc1Ig2xIu7OFAz68U/wAQME0+ZmUMFhfg9DweDUNnH5dpAjHJWNcn14rOeyNKe7H9/eqXiFmXRb1l4YQOR9cGr4Xk1S1wZsljPIlnhjI9mlVT+hNZLc1exoagiw6RPEv3VhMa/ltFV1BVcegq1rYB091zy7KB/wB9Co5PunFXIiJCWzAwxzjNZ02ZPEWkRkHCrPN+Kqqf+1DWqqHYfpWZbuG8Vwq3WCxZ+OgDyAf+06IbjlsWfEzHyYY8f6wPGfbcNo/U0aGqyTahcRwtG5uWRiT9/aAAcfyNGugvf28a4+ZeOe4kQ/yBqx4dSf7CzXEwldppDkY6BiB+OBV9DMvqW49aMfWpAOelBBz0pDIGYLxxinDpT2TPDDNAAGBjFADSO9ID3qQ9dopFXIwVpiI+vFKnpxxUioPSngcYpDM+602KYF4W+yyN9940U7x3DAgg/U81nzaOtpGbhB9qCfej8tVbHcrtA59uc4rogOOvNAXmh2e4rHMeTA4VsRzQt/cjLpiq11Z6Up3yW0TSMTwIuldNLpWnSyNM9nEsz/elRdr59dw5zVaWDUlBVLiC4RfurLH8z+xYfzxUeyiJ3Obh03RxKZGhmBYlvljYdfTnjpVK3udPEZb7PdxljnMjFQAew/8Ar+la11rEUd2rW8M5THzRqB8pxyD/ALQOR+FR3mu2r2zL9lvBJkBtkW5gO5FEoq1rkE1hPZzIYvsJYEYyy9vrWxo9wHhNvJKWnt/kfd97GflJ9cjBzXNWOsWrRKrQ3UZ4ILW5yM9ifatULEyx30MplkgYPhF+cpn5h78Z49qUXJO1ik0dAGA5xSL8x6DFPjKSRJJGwdWAKkdxUirg9q0KGY71l64MRJ1GfNHP/XGStnbis3XxmGHpy0n/AKIkprcGeDfsnureINdULj/RE7/9NK+hivHOTXzt+yeQPFWvIB0s1/8ARtfR3GAD3rbEfGRT+EiwPSkA4z0qRgD9aDtxntWBYwdKcPTrSYGO9OUjA3daABlGP51EytvAUAqepNTA9eDQeB0NAyHvt55pF4IGCam29cdRTP4vmBFADXfapNKjb/mwcU7aCvSgfLwBxigB3OOBihT82KWPuTnkU7aGbIH50DIngWR3VupXP4iuPuL2JZ5FaZAQxBGenNdrghgygZBrEu9As5LqWRrMsWdmJ9cmri7ESR0YA5pjDb9acpGKRs1mWQsxzik/KgnnPWkHLHj2piPl34QHb8frtV+6ZNQGPwkr6Z0b/kEWjf8ATFP/AEGvmT4T/L+0ROozzcX4/R6+mdBJOi2OevkJ/KunFfGZUtixKeKjYd+tTMMHjmoz1Ge9cxqRN+RpFwR1p7rzSbRnNAADjjNJu5HPNB6dDio3ByOTn2oAkZuucCmZJ6GhVA/+vQTzTAEwBk09aj4NOU8UCJVIx9KZcWdrdH/SIUdh/F0P5jmmqcGpVbrxRcCD+ydM27fsUGB/s8/n1qK903TVljumsbYhMKxKAAKOhx04q4XweDSybZEZGXKkYINFwsirDHBL93KbSUwvAAz0xURl/fmFtquBuCg9qwo1vND1RllnnntnGcud2UBwDnsVB59Rg1f1yzHnwatAyI8JPnZIUMuMZJ9qRVjWjfjGak3D1rK0+6W6gWUJJHkkFZFwwIrQifdTJJ+G9KbLkKeKdEc02Tp1oAh24P1p7UwdacxPcUAIT+PNOB5GKiB+bj1qXrjtQBIjHPNKx9B1pgPzDrT/AM6AIW60uTxzzSvjPtVe/GbG4BYqpifJHb5TzQBleGWDQzSKAI5JppEx02mRiuPbBqGFma81OZV5ihjj/wDQm/8AZqtaINumRscAiFOg/wBmqVptaDV5y2PMm8oj/cRR+tavqZIy9IZlvAuOSx3Dgn8q3kkW51m5mb5fsq/Z40HB52sSfrxj2HvXP6HDvvY+ON+QDj1rZ09ludXubpSATIIdnoI+Mn3OT+GKfUHsdFbLsj6fMar6lZm8MbR3U1tIgZd0eOVYYI5/DB6irG7jbTkPIrK+tzRLSw2OytY/JMcMatCnlxnbyq+gqSWOGRdkkcbqOMMoIpxbFIxyaVwI440hVljUKGYscep604nJ6U124JAzilH3qAEbPbrROx+zE+opwHzVHd/6naM8kU0tRPYxlYi5vrhs77ZViiB/hDKGJ+p4/KofDiO100xmY5JO0jkUyWaP+zZDMT509zIJF6EbTgD6YA/Or/h+Exw/M5IPYnmrkTE2eC3zDNVL2FXicscfKQSOuPwq0WwOOfeoLyIT2rxnglTgg4wazLOds7G8DSl32xn7nBDYI/Xg49qNQsobu1v4VUjzLXaexAbr+la8OwWkXltlT0Pv3/WqLqGmvSV8sNFyScAhc5P5GiJUtSCTRtN09wEYi1t7UDL9huZjWZYwm/vbmc4a0h3GCSJwyyqwxyB3BBroo5M3xiILL5OMkdcH/wCvUEzIissduxIG4KcBCQeB7HvSm9RwWhiCXSJFijaZEkwdwbKgDOOp+lMNkLmEzabcK6tyoBz+NbVpaR6rpD2uoab9miLYEWR0B4PHvUmm6DYaTEv2NGO3aAGbPfGf1pRnIbjEzPst+qBZWcNnj8TVSeTUiSokcckAY7f5NdlJGGPPqKZBbxIhUIMH/wDVWnMRY5WHUL+KNgof5c5I4yf8iibW9RE3QkA9Pxrq1tIAzHy15Jzx60klhbyHIUDHtRzLsKzOdg1K9kJw8g5OFHpmp9O0maRvNmw2DnaeQQa3obKBf4QD6VY+ULtx+NDl2HYit08mMYyD71L5i7sE4oxn3FIYwRz1qBkmffNKMHpg1AFZOckipE9Rx/WgCXd0FA/CmDqCM/Wng8GgDM8UMP7GkjY/LLJHGR6hnAxVjT+pz7VR8SbWuNMj+8xuGkK4/hWNhn8Cy/iRV60bEfPc9cVovhM38RB4iljWwmMq7lMbAr65GMfjUdsjQ20MchyyxgMfwqLxG+bOaNhkunloB13Hhce+SKnAIREZtzhQCfU461nU+FGlPdjwc96p6nhptOiLf629Qf8AfKs//slWkPy1VkTzNY0tOflaWX8VTb/7PWcNzSWxf1Y/uYEHVp0/TrTX4Prg0mqt+/tFxn94x/JTSKfm+tOYojoz83P5VnaUufF2qN18q2gi/Mu39a0Y88k54OazvD5ZtX1q46hpYkz7rHz/ADpwFMNTVv7WVVIGFR8Fd2B+83Y/IVP4Qigj0OCS2MnlyDzPn65bk8duTVTUJpF1O5nj2l4VcgEZyBECP1atbSlli02COULvSNVYKcjIGOD3rToR1L2aTPWmSOsaF3ZVUdWY4AqD7dZ8D7TGT2AYHNIZa75pfx71XFzDnmVR9eKeLq3/AOe8f/fQpADZEgwe+KkHWoGaJpkcSLhQejDvU4eM8h0/OmIdSr04pAVxncPzpSRnhh9M0hi4OKcB1zSA8/hTkxQIHHy1Fj+dTN93v0phoAzNQtzFP/aFupR8FZvLHLoe5HcrjPrjIqnOJPJFzFfiWPIwyLnJzjHHfPFbx9cGsrU9OaQSmCPdHOF82MNsJZTkOD69j68elKUVLcTMrVrjUIdOEkYlmY43BOSBnnnkZpNM1lQ6RT2N3HJjAaNdwPv60y3023tmWOS8vLKTss7gZ+hHynr2Nalol42Da+ZKMYE1xgIfcD7x/TPrUKEkK5d8PyCTSLZ13DIOQRgg7jkVofxGqul2psrGO3aZp3GWeRgAXYkknA6datd+9alDjWVrxOy24ODJJn6eRLWpnms3X8bbb/rrJj/vxLQgZ8//ALKWV8Z66O32L/2qK+kAfevm79ldiPHGujj/AI8j/wCjRX0gnFbYj4yKfwkhHI5qOTPUYNPH40jfdPXpWBZGGyAw9OlAyWAoHyqMemKVetAx/Pb8aGPynqPpQOTQG7c/lSAFPA7k01/XIzT1HzZFKVyMUAQK1Lg9cilaMLk45qMsewJ9qYEu75euKmhxjd1xVZN/G7rUw5ABYgY6DigZLcEKA3IDdajFw6jHpUcg3KQrnjPBqt52OCvIpsRoB+1BPXkUw4HTinD73cipGBCg47UwFQePWpWHcCq7ZDjIIFAM+X/hj8v7RkvOSb68H/odfSehHGi2WBn9wn/oIr5n+HhC/tKMrHj+0rrH/j1fS2hcaNY8f8u6fyFdWK+JGNLYulsHnAFG5SOgNRy5JHX6UxSeeormNR79c9OKYOg+akbcR1P40xgwbvimBIzDPXimk857VGxIUsF47knGKiSWKQsqXEbY7K4OKALBOc9u1R5OaYrxhtvmR7j23cmnNx14A9aBDx/XvSoT1681g22s/wBp6nd2OmyRKbRYi8kqkhmkBYADI/hGfxFatpDeQwStLMs8zNlQBtRe2B1OKLWBMtvjqOKEIwaz9Pvprm9ns5rOSJ7cDfIGVoyT0AOc5xzggYrRCihoB+OlL0PFJ9BS7aQytqlu11abI22SqweJvRh0z7VR0u+kkkNtcWc0eBjc6/KxHDD8+nqK19vPU1m6xpMeoTW8zTSRNCTyh5I6/wAwKBogd1tLyOzkK7ZSRbBVJwoHIY+vXmr8Jx71WtNNitpZLh5HnnkOS7np7L6D2qdeGHFBLLSnHNEmME0ij1FI59qYyMdaV/u55pM5OMYpG6d6BDO9TK1VM4kxirKUASZ5p4+6Oai6mpOFwtAEcnA5qtqeDpN0rNtBgfJ9ODVmUgiqGsNH/ZF15mMGJlH1IwP1xTW4mV9OZjpQYja7RpkehwKxhIRpt1e8KtzcsQvsp2fnlSa1RKbXR1a5O0qgMh+g5/WqstoB4fgimjZCR5jIeqliWI/DdWjM4lDQ5T9saQYZUUu3Azgdhitbw1EXj+2MwMlyftDY6Avg4H4YFZNi5t4JGhWMyzMIITx/Fnn8ACffFb+hRR29mkMWdkahFyecAYH6Ch7MOqRqc7vWnhtuOeKpzXCxnHBb0qld6hDDn7VdRQ4wdu7Le3HWoUWynKxrvMgA+YVH9si6c8VkJqLKhddLvCh6MxjUn/gLOCPxAqFbk3BaS6vprZs4SKDaVX03Ej5j+QquVCu2bqXUMjbd2PrUoYDHORXOCaWArNNefa7dm2yMYQhi4yG4/h7H6g+talpPv+TO4dVI7ik46aApO9maYZT2qnrFw0FtJMqlzFG0m0fxEDOKsRkbfasjW3Myx24YhbiURSMvUIQS2PwGM9s0QWo5bFO+hVbawjyJGf8AevIP4mYZJ+mentity1UJbqoQDgdKyIC99d+aiKIUO2ML2UdK3ol2oBjoKJMaFHTPFR3bsIWCjJwakJwcetVr1h9nk6n5T0+lQMzdBnWfR7fBU7MpkHI4JFWNyrPcKQG3Wj7Rj0zWP4WaWOFLKeGeIwqCMj5WByfxPXP4VpXn7u9LKxUtbSKv1wT3/GlEqQ+Fla/XaP8AVwsG/F+P5Go4yy3Lq0qABi3Pp2pbONormQOQWaNSQDnHzNVmdWMi8gD+L39KJrUcdiWLoAKlf/VEd8j+dRR9qnOCuO1IBPyNAHzChT9TSoOTTEOAPPepO2cUg9qcDQA3zAG2laN2RnGPrQ23eeKM7h7UgHMO1AweaTdGz+WWG/buxnnHrinBQCeOKYDuKjdT2wKGbc3yk0c8gZFACBuPmpwbKnBpGHzCo55Y7eGSaZtscal3PooGSfyFAGXq0gk1e1iUAtbqZZGz2YFQv4kZ/wCAitOIfugOmBmsjS4nceZKhEkzNI+RzgkkA+4GBWtM3lwlsHOK0l0RmndtmJqjNPqFtbL98yiXPYLGQSfzKj8a0M5JNZsci3OtM0ZJ+xxtFIf9qQo2PwCj861A3B+YGsqr1sa0loCjGQTmoIFD6/BwMx2zt/30yj+lSBj1punEya3cNjiO3RPzYn+lTDcqWxNfsDqUC9hDI345Qf40zIHc8Uty3/E3lH923TH4s+f5CmEZGO3SiW447FiFv3ZPUn1qn4ZyV1GXja9/IQcdgqr/ADBq2g6VW8KZbSWZv4rq4Ye485wP0ApwJkZmtmMxanJcLI0bpJGVjGWyWVFwP+A9ua34zDb6dGzfJDHGGyTnAA9e9Yk8jCC5kSeONpZIzGX6Z81mx+QrX1SPzrFLeTJWWSNHGecFhmtOhHU5HXZLrVruCCR2QTyoip1WNW6nHQtgdT3rTttQ0rQdXu9Flh0/T4be0jubaSScBrjcXBHzY5BT1PWujWCFVVRFGqLyo28AjpVJ9KV/Ey6y7qVWzNr5JTOQXD5J9sEfjT5kOWuwnhfVBrXhyy1mVIoluoFm2q2QgIzgk+nSn6LqFprFtdTQ2oRbe5kt/wB6oG4r/F9DVDTfDK2dhaaOZo7jSLWPAgljO92yTlmBwV56Y9KqzaXq2lvLZ6QY57fVb+SSaSbcfskZi6dctkrjOeN1GnQnUs6Tr0F1YazNLYwLJpTESrFnD/uhIMZA7MKbH4iszY6VeXWkyQxatJFFbEbGJMgyuQDwMCqVpoOtWmraxB/ocllrcTPczrlTbusSxIqKSd2QMn0xU83he4k8M+HNKa+RJtHntpXmCZ8zyhggemRT90WpoWl3ptxrup6U1nHGdOSJ3kY8MJAT+mKNCvdF1TSrjU0sxbQW880bmUYI8pirMfQcE0y00Y2/jDVNcmmV0vEgWKEA/J5YPJ9Tzx6VW0rw9LD4e1fR7y6V11G4un3xjGxZixxj1GaWg9R2g64muajANP0aRdKnszcxX0jbd537QoUdM4J5OcY45q54Suotd0SDVTBLa+cXBi80nG1iv64qv8PNL1LQ/DdloupfZ3+xRiKOaGQnzFBPzEEDbxjjJqv8O7DVdMtBa38kyRLExMMzKSrmViCuOQpXrnvjHehpa2Ermn4q1C08PaDNq863csMBTMccnJ3OF4z7mmalqF4l9HYaas9zIxCyy7VZLclSw39D/PGR6034haZca14Ru9NtYfOlleLCZAyBIpPXjoDVe58OwWvjzS9X0q0+ywrb3EN4bcBEkBwU3qMZ5zg4NCtYHc5xb6STVrePWrrUJBNcNbwW0ROZ5VUsw7AKoFdVpkmkahc3OmrZ3EE9kEMsUuQVDg7Twe+DVfxDpdxceL/DF1a23+j2t1czXLgcKWhZVJ+p4ptrBdab4q8Ta1NZ3MkE0NqIREhdpSiuGCgckgkU3Zod9S613pMeuQ6E4uIbqeNpYQSQrquN2DntkVZ1R9L0nT5tQ1K+ltrWEbpJpLhgFHT1/SuYl0nUT8QfDevTxSOBZ3hvJQp2xFlTZH6gDBA9SD3NVfihBea94B1m+hRHtEspRawPG/mO4/j292PRQRxn34OXVaiudnMdPis47qXUZIbeTZskkumVTu+7gk9TkYpsjWMF9babJqdxFd3Ks0EZnbc4UZYj6VyfjyC4uvhHp6rDK05/s75QmWVg8eSR7d6uXmn3w+KHhqW7u3vPKs7xjIsARVBCAA4470cvmFy5oevQ6lc67ZyT3llc6LN5dz9olUDG3crggfcI7kVFotzrGqaNpuqaxZyadNLJLmzeTzML5Mm1icDBI7Y71x/juKZoPEur3i3sfiWGcR6Nb20Od0SsPLOAMTAnJO7O3oMYr0C1k1Kfw7ok2sRCPUXjDXSKOFkNu+4e3NNqyuJM8M/ZYH/Ff68vYWbZ/wC/wr6PDDO3oa+cv2WCP+E+8Qpn/l0bv/02FfRhXv3+tViPjCnsS5pW+72qBQwfJORUpx61gaDSCRn+VIrHeeOKUH3pWwcd6AEB7U9TxmozjcfbtUg6fzoAchz0oYnNKn5Ypj5Ocd6QDWOV565pCM8Dj6UpwOB26/WjHQ4NAAynC444PHvTWdhkdulOfI+mKH6bj0H50xla4O2PAODVT7QRwU5+tWv9YCGHNVGjJYkYxn0oA2mx+NIox3Ap7DnGaQ80gHAnimnBPP50+PnPSmMrbuB35oA+VPBSiP8AabbIJB1W4Gfrur6J0nVNNh02zt5r63jlWGMMrOBtO0Hmvnzw1H5f7TyjIBOry/qDXv32i3j0ezjZJnl8pMiOMkkD/P5V04p6oxpbFx9a09pTHDM10y/e+zqZAv1I4/DOaadXtNrlIrtmXqv2d1/VgB+tV0ulFr5c0LQzMhA2JkZx/jUfnLNZG3kKQzso2gkvkA9xj6Z+tcqZbZaF5fTpuhS2QEZXczOR78DH61Q1G6urdE8y/kWR325WJAo4zwCCfQcnvWhaw3ccIj+0LKAMZxg1UeS6jum8yB3XAwwI2+/WlKbS2DcqRyW14g+1vdTvjrL0U+ygBfxxQkFpcgMpVU67GhGW9+KvbmcH/RcZX5mLDiqcVqqxq6Eq+3ABl5HA6/kKj2kgsiO+8m0mih8mERsMgeSOfx9v61PHHGyNFbX8yIylTGy70wR6HkfgRUjNdQWks7CM7FJVQ2c8e3rUcN+zqpWRX4ySI2BPP5VXtLBYxZbG40yaFbNBMxcvcXKNl92FAdl6/dQLgdqtW+p6hbz2lot4bjz7hsyOmCMsmAQ2Nq48w8dMAVpBZ1mkuWvjEn32QRjHA+vtSqxuoNk+WVhh43RSD7HmtFUutRWI9OvpoNRstNNsRNdI91dEnmPJ/pwPpiui9ulYAja0Ktb6hNDH/DG211+gzyPzqzBqV9jbLZRzYON8MoG7/gLdPzNNtMaZsDpn+tLnPrWVDrdrgefHNbk9AyhgfxXIqzFqemzAeXfQMW4HzgE/gaQ7losM+nvTj0qNsZFSDpTAjfb/ACqE9fQVOSM4qNuQaACNu2akcjbUCtzjFSEnr+VADBjJpGYYoLcU09KAK0rASBs9DVsMMcGqV0cZx/Kp0bdEh9QKAJ0Pzfe6UrNz3+tNQHYT60hX1oAbIw9TWZqsgluLW2X5tr+dJ6AAEL+O4gj/AHa0MMDg9qybTM1/ct1VpyAfVVAH88irhuRN6DtV5urCJiSguE3DseCR+oFWdWRpIDtbAA/u5NUrhTPrttHztQtKf+Argfq1a7c9RRLSwROTEcc2h30KhjdRxtJBgfMJEGVI/HFbdrMPIDW8ivHIAysOcj1FVL2zmtbgzW8bFWOdy/wmqMaRLEzCOWIOS37qRl5J9M4GatMTRd+1XU0czWcUQVHZBPO2FLA4bCjk4OR25BqO3YwoILJd8zHdLOQN7sepPp/SoILa4uUS3gjMMSY2rz8o78/rk10umafHZxcDcx6setJsFEzbLSp5IR9skOCDuHerv9jWOQTGWPua0ttJkZ6Gouy7HPzQrp94JFZ3jCnK+ijr+lP8Oxyx20Csu3CZK/3c8gflRrO77WltHtElzFJmQjOxBgHA9Tu4J9DV+yhS1s1XJwqhQTycAYqr6EPcfd3AgtpGPQKWP0AzWKPOkiSVpDJdSxjAAwsKt2Hue5PX9KtyodRvxbHJt0XfOB/F/dQ+x5J+g9a0oLYKxZgNzHLHH6Ur8qsNa6kej2i2sA2jGcZzWhnPftTVXAwOBTlTGcVJQxzzVefketWGHzYqOVeaQGTZC6hnkt5FDRA7lbcPlB7YxUzHF5JIVyUt3ZR7/wCTVsjiqF6rbnVW274JVJxn+Dr+lOK1HJ6EjyYv3QBgwjGSTk/fapwCSTzWdGc6vNtYsNrDcVIzhz2P1FaS/cGfSpluxx2JIByKlA+WoohU2No5x/KkMAAOfelB/GkP3ccimgMqnaAWwcA8AmgRMjDGfXmlLDHuK46HxvbFNatbi2NrqGloZDCxLrOnOGjOAW5UjpwRUniHVLq01TwrfwRx+RqNwLSdiSSiyoHXHb7yAZq+Ri5kdSW5FVNU1bTtMEf2++htzIfkVmALcgcDv1H51yvje48RW1zqs0M5gs7TT1vLVoZACWRsyrIpHIIGBzR4i0+T/hO9O8RG3bUNHm0x7R4413lHLeYjY9GIAz2OM01ETkWvE7aXpHiu08U6pqMtpFa2csTkE7PLLKMMB1yxGPpXW208dxbxXMEiyRSIHRx0ZSMg/lWD4r8L2nia1EF5PcQRyQNBMiY+eNiGKnPQ5UYI6c1tWNrBZWcNnbpshhjWONfRQMAfpSbTSGtycMPxpf61GBiqt3qUFu5iWOWeUD5kiA4+pJAH50krjvYuuyqpZmCgckngAetYN7cxaxcrBBIZdPjG6V0PyTP2QH+IDqccdBTWt21KUT6hGZFJ+S3ZsxoO2R0Lcdefatm0t0XDNjPb2q7KOrM23LRBaQhAXIIJqhrN025bW1y9y4PlqATz03H0UdyavajdR2ttJJNIscSDLMT0FV9FSQpNdyxPG07DYr8MsYAxkdsnJ/EUvMLdEVLC3jt3uo41+VZAvPchQMn3NW+gPNQQczXXobl8fpUxXjqevSsJbm8dhv8AEe9Lo+TqGoP2zEn4hSf/AGalHvSaEys1846Ndtg/REX+YNOATCQ51G6YnldiD6bc/wDsxpqHc3UUifNPdyDqZiv/AHzhf6U6BAx71Mtxx2JwRgc4AGareEj5fhrTpG4LWqTN9WXcf1NM1uU2+j30y5DR2srj6hSRVtIltdIWIZCxWwQY9lxWkNiJGRb5CWnmWZuF+2xgnr5YEeQ2O/3q3bsgy2o5/wBd/Q1iQRs0+nMt5JDIZZC0fUSBVA5H4dRWvflVMB65mVcf72R/WrJKuuXtz5M1vp6SM6o3mTRqG8o44Az1b+Vc58KdSvrr4feG7q9umnnu2f7RLKrOz/fPUfd6Dk8dvSuxjtreK2a3jj2RtnIBPfrzWfD/AGboVvDo+nwW9jEIJHt0LbYwRj5efc5+lNPSxOtzktKia28KL4gtLN7nVI7+5SAkuyqsl00YZwDllVOfYCuoutauYv7PWGzWZ7p3UjLDIXuOOM9ecD3p9pqtvawWkV1LcNNcw+epePBOSARgdOT0qXTby01aUXAhZJLRgVywON8YPYkfdam33QIzZ/FE1vEq3NnJFNHGbq5UxH5LYNtLdeD1IHPA96sQ6zdvrX2R4AbeXBhdY24QpuDlumD0xxgjvU+p6xY2Wr2lrJCrTTt5TyFceWpBxzjkFsLj1NVDqJt3lunNxMj3It4oV2hMZwrL+Gc+uD6UvkBY19isEEnmvblZlzcKM+UO5I7g4288fNk9Kfa61b3Gpy2XluohRi0zEbSRggfUqQ30IrHTV/sLNIkoumurqRRFLcBduGwOxweQNvTgE4yav2utvt1F57AqbXnAB/eHcRgHGGPA6Z64pW0Hcdb68015ZL9jmSO5JVi3WJuwYDpnK/8AfQ96W51lLE6tfvDIYLZolYtwfvMrY+gAb/gXvU669EzRqLK5/eLkfuzwRIUw3Hy/dzzVabxVZ+VIYoJriRNwaGNctuGdoGeDnB57U7eQr+ZsaTqMN/5z27K8KMFSQHIfIB6/jimR6lvuUi8kqv2iS3dic4ZRlT/wIc1kT61DdGyuY2vbWNZwTgcSxbQc7ecgkqPXBJrS1q4ubGB5rOGIAfvJ5GUkYBAPTvjkn0U0rDuURrMl9f28awyx2wuTCWSbDM3zAZx2G0kj0IPrV2PXrOQsWWWLDoi+aoG4udoxz/eBBz0NZS6po9navZ3VvLIYpZJdq2jSZIkOXGAc4LAZ9a0JLrSXsJ57y2WKFW8uVLiDBO4g4KkdywNNryFctJrFu8Es0McziOAzNxjABIwff5W/KpLDWLa8kKxpcRlVLMZFAxjr3qvNBpaXbI4WOQ25iKqSo8vBOMDjpnHeorG88P3crx2k1s8syANjhnDLgdfUL+lIZf0u6mvkW+WaEWsmTGoGWK9iWz174xxTY9ZtZLT7Rb7pC7FIl28udpYfgV5+lQ2TaXZ2zWMVypSFX8ze+ThcBiT3xuAP1rLvY9HTw5OLS8WZLcxzK7PvOWAEYyCCAVIA9jRYC3o9/DqlkstrqTnUTGXKtIQqspAYFAcBcnHuOaS3nmudK0+4mlkZpZC2JAu4HypAeQMEZ5B9CK0NJtbNbeK5gSLc8ZJaEny8tgtt9sqPyqte2sNlb2sUG5Y1m+VWYnaNjDAz0HtTuriPBf2WWA+IXiFT1+yt1/67CvpAEHp1FfNf7MbbfiRrwP8AFbSYP/bYV9JLwc1piPjFT2FLbfalJyDzSFc5B5FKox1rA0DjNKB1HSo5Fbd8uMZp6fL160AGOc05Semaac+lOUZAFABuwfrSg9M0Djt3pjEc+1IA3DcSfpinBumc5qNhn6GhR06cUDJGPzADOO1PUqy7fzqPkn0NPUADnmmIguI/kLAHGeueRUBkUHGDV5lToeQRVB2mDsAExk+tAGu+1cmQhAOpYjiqcep6TI7JFqlk5X7yrOpI/Wq66PpiTRyLZRtIowGky7AfjmrH2O0BP+iwYPX92OaWgExu7SNWaS7t0Xg5Mg5pkmpaeiedJewRx/32cBcfU1GLCxVvlsrYd8iIVMbeFlC+Un028UID5t0DS7x/2jBqsdvK9kNWd/tAXMe0g4O7pivd7EL9hhCXCI5QYwV5A4r5++GGoXWo/HSfTb+T7Tb+bep5UgBT5Q+3jpxgYr2O0tEmWKUaLGYGRDvNkQS3c5A7+tdOJequY09jXtbyOV3Sa7IdTxgL8v8As/Xj9aqam6/aA6X0sagZbMQzwc9eOKiNnApYx6WzL1ZhBJjP5c1BNawm5zHaWkgAG7zI5CUPPUY47Vxu/RM0NFr5Wt1238zyFDhQB16DPPHNRW2oEWxaeBgwBILOP1/DFNPkCMEtppHRUSEuxPptxmmyW3lI002lrbx4/wBd5MSnn6nI+lJX7DY/+0Y3ZUnngjRlOD5o9Rxwal+x2KKoHk4Pfzf/AK9UWs45iDNDcMP4VWBW7Z6KT2x1pkekWduu5tLuEBOTi2WTJ+ik4qrPqIu7raGXyUmgUFdzOZQAPQfzquJbaG5cnVLUFududzHp2z7frUMWi2U155kcjxvg/uTCsZGR1wRmrs1sLUbGeUrj+AAfyFTLTdAkRxS2dyrr5lw4YHP+juoxj3FVoP7JgEa3FxFBJITtEjtu/En+VEczPA8MlvcOP4mZyCTntUP2a0C+X9gQrnjd8xJ980c0V0EW5r20trlIzJ5ibMjDY/n1p0t2LiJ44ZEUHgNnPGag05rJoAEs7fLD5iVGB14yfSi5W0SeCNLC2fJy+yNTxkcdOOufwpS5Rq5atrcrF819FgcgbQMVaVbfy2E8tlIOh3IpxVOSOw2Zj0e2ZtpxuUcHsOlU7K2jRCk+lxMdxIZlXI9unIoThvcHc0YpobWdIrXViN2SInxJEo+udyj8fwrVstUtpz5c0sUNwPvRmQHPup7iuel020lkaZLOFMAZBRdoA71Ja6fY31r+80+2Me4qfMiVSff1FX7SIK5032i1ztNxDnuN4zSGa3HDTxfTeK5yCys7eT/RTp4QfwSIGC/Q9R+tW45I3QSLptvdRnpJb7WGB6g4P5Zq4yT2GaMk9suCbmHB4B3jmnRXVs4+W5hY+gcGq1iumXau8MMHmKdsgMQDr7MCMj8adLpmnyEb7C1b3MQ/wpgTT3FvGMyTIn1bFQve2Kj5ryAH3kApIbKzt2Lw2sUbeqoBSGGLdu8mLPqEGaAGSXdi2V+1QdB/y0FOt7y0S2DPcwKBnJMgA6mpDDE3/LNMd8rSR2VmhJW1gBPX92KBCx6xpG0BdTtCcf8APVac2p6eRuW5Vh6ryPzFKYogf9WnHtTjgLwBQMqXOsaXCjPLdogUHhgVJx6Z61naReWMQmklvLcM7vIIxIPkyc4/r9Sata9gWKRL/rJJkEY75DAn9AafKUjttz7VXqxPYdc1S2IZSsNQ0+TVZp5LuBUij8tTv+8zHLflgD8T6VrJqWmuuUvYGHs4qj4dTGjWrug3sm45HPJz/Wr01jY3BXz7O2lI6b4gcGiT1HFaDxe2JBzdQgd8uKZLPpQKh7i3BI+Ubx0NTQ21tGoWO3hRR0CoAKlWKHJIhjBI6hBSuMrrNZoNsc0WPTcKspPAwAWZGJ9CM0zyLctuNvET/e2DNSeVGyjdGhGehUGi4EL3tqpO64iBGcguMjHtUB1OzRXka4RwqkgBvvEDoPergijQEJGi+wGKy/EW37NBDwI551VyO464/HFC3E9CPTvIkY3ksyPM6jzDu6f7K+gFJd3y3MgtbWTa+4B3xxGvc88E+g96fffZrXT9xto5GOFVNvLsTgD8SataPYxW9msc0cUspyXYpwSTk4z2q7kpEmnw2dopSJgoPLFmyWb1JPU06bULOOTa11ED3G6pxbWwyRDGPfaOlRm1tyc+SufpUXLJIZo5N2xkbb1w44pJLyKBWd9x29Qilj+Qpn9n2TFGa1jJHTIHFOjXTw5RZIcpncvmDj6jPFAFabVYlG9YLg/9sj/hUcmr2uBmK5J9Fgcn+VQ3esxmfyNLhjvGH+sl34iT23AHcfYfmKryatqCLtfSY3kPQpcAIPqSMj8AapRfYnmRdGq2LA8yjAJIMLA/qKzL7WLZ5E+zrc+YnLgQkMqHgtzjoKHm1q8IDMlnGAcrbtvZj67iBj8B+NP0/Tlge7CxrG8luF81jlmOe5PJqlDuLnuVpdWsba+ea4kmQKnzM0LkDLE8nbj0/Grdvr2nSSCF5nhfA5miaMHPTBYAU/WdLt5NdSSSOLzo7dNp67TubkZ7+9TR2YOdzdOckVMlG41KXRCS6zZwssarPcNnnyUDAfU5x/Wl/wCEg0c/e1COM90lBRh25B5qaGyiVSBgZOeB3pZLIMA2/OO5FK0O47y7CrqmnszL9sj3oMsp6gepFO/tGwW1+1teW4gUZMnmDb+dQ/ZZI3DpMQexFQSaLavOLiW1tnmzu8xoxuz6560Wj3Dml2K2k2GjyXJ1KY2cl8IZLfzFYk+W7byCGAIOWPboastoum3miWGj3VwZxp5gkSRXCtuixtY/lzTZ9Ht5SGks7eQjplc/Wlj0qONcRQeUPSNyo/IGqt5k83kassFp9oluGjjMksYjdjzuXnj6c0yS8sLVlikubeAAfKpcDAH9KoJpoWPyvJVlzn5/m5/GpINNjQvst4U3HJwg5+tTy92VzeRJ/bekqCV1C2mf+GOGRXZvoAaZ/ad42H+z2iqeQjXHzj64GPyqxHZ26AZVc9+MVIFtV5Cpn2FGgm2ZjreXg8ye4cD+FYHZFX8Rgt+P5VY0/TYoYdidMkn5izEnqSepNXTLGBtVc4rNu9URbk2sUUtxIozIsC7vLHbcegJ9OtVd9BWXU01hEQwAAKgvNQS3ZY13yyv91I13MfU/T3OBWZKb+7YrHarbwtgeZNIfNA7kJjH5kfSrVtY2turLHGTn77OxJP4ms20i1Fsz9YtLm+sN9+2xXlTZbqBgHeNpY9z0OBwD610zbi/uTWFqsETLAAoGbqEHHoXFaklvAVXKZx3yaOa6HaxQsyfKZyesrk5/3iP6VOrDHFUtLihNsG2KcluTzxuJFWtiDoqj8Kye5qth4+8O1R+GjnTN+d3mXE7A+oMrkfpim4VWLNxgZJB7d6Xw1mLw7YM+Q4tkZ/rtyaqBMxtoxeGSToJJXYfiazdI1SWXxNqemEEi3WNz8nChgcDPqeuD6VoWWFsog33j834E5/rWfounXVrq2sahceSPtk6NF5bEkIqBQGyBz1PfrijTUNdC14kZjo90mT+8Cxf99sq/+zVrap8umzAdfLx+NZOqMfKt4vveddxR4Yf7Wf6Vp6v8lidrMB5iAnd23CnHYUtyjZrIdTtGNupi8qSTzB1Ulv5c1oah92Bs9J4//Qqo6V5T6glsbiUywWqOU7AMTz+gq/qA2rH8xObiPjA/vCrIMbxPdahb63okFnfSwx308kUsYRDkLGzggspIOQB6Umk6rPe6ZcxXVnHd6lY3Xk3EG5RtJIKnJ+UnYwPHvWle6Dpl/dJeXUckk0bbkPmuNp27cjBGOPSoJrfRNOMenyRrEkzmfLRllZ1+bLMf4vlyMnPFO6sKzGaZfaHPfT6ZaxnzLeZrdwy/LuQI5AJPQblx7j2qto9/aWMkouAiNMWMIigwAivtwCByMnI+pp91baL9oXU7sWk2Zi8bLZr5u5McFgMkgj+QptidGjIdrYx7ytqkRJdkP3yuScjgLle23vT0AvXN/o7GK7uLhQGQbQ2cEAllyPXKEjvxVS6uLGOzgu7WNbV3umUhox8r8qxYD05NLc2NldatNHPEFjZ/JZI1IWUshPOP4huYk/7Qqv5nhxSlgtrOVMitGgt5SC2WC4Oe5Vh6HBoVgNy7XT7WD7RdRRbd458ncS7EAYABJJJHSs3WtWsk065Fpcq0yhThEJJXdlivGDwrnIzyKH1PStWsYszypE1xGFdAUZHDKU+mSV/On3Wj6NZ2rG9JMOdiGRm/d5LHYpBzg7jx3ziklbcCxp0Nvaearai9ywUP++dSUU8jgAfXJ5PrVi2k0y2iZ4ZLOKPmRmQqAcg/McfQ8+x9KxLmPTZ/7RuH86CcQE+XJkLtxt3DtnHBxnHeq1/pGmmF57OdHMkOPMBJL7XYgAAgZLSNz9BRYLnTXE+nvbwzTPbGPePKd8YDY4xnv1pdQjMwWJ5dkLf61MfeA7Z7D19qyDpumNY2sd5OJEinJXNySPPPXJ7n7wweOTxV+5Sy1OYwvdF5IldZEjbGN3BzSsMkXTtKe6nZYYfPkz5+08ndj73/AHyPyqHXLbT4pIbya1geaSQW4lkHC7xj5vrgL9SBVX7NpPn3cYvnXzkKTRq3JAYsecZPLHv7dqII9Ljg8uPVJOWW8QyOGZcJgvg9iM/iaYjTgtbZbiO+k+ScBcjziUDbcZxnGccZ64pjQaVHD5e+BEtUjDZk5jVSCmTnOOO9ZAsvDyae1o99vtrmdJCDMc7wFIwQcgcrx70/UdO02xLrc3cyrc5xECcsF2k4wM5G0Hd1GfpSsM0G0rTS/wDaTTzGLcZ9qykxnPLcDqCQpx0yBSabpei3GmvHawOsEhww3srBkckcg5BDdCD2xUN/PbR6E9nbypOEEa4STldzfKSMHj8D9KrnTYbKLy7a+zvkhhVUZQImTBGWA4HyYxjvjvTEdNbwxQW6QwqFjRQqj0FUNZWOQ28W9SwnXKg8gHIziqNxocctvb2I1CeLyV2Ikc2CDgls45JIPft0xmln0tP7Ug1JrpiylYAqElWbIGWGeuR16ihJX3C7PBP2aQP+Fo64pyAIJsf9/hX0snAHFfPv7PD6FL8Q9YgtLe+j1AJMZJHkUxBRLyFAAPPHWvoFo9o/dyNn/a5FaYj4iaew9TlaTcCMe9RASBcblz3wvenIhY8t+GKwNBx6DNPG3HPX3qORJMjY6AdyQSabsuN23zl2nq23kemKBk3GKegGe2KrMl4v+rngIzyHjP8AMGnA36/8+mO/Df40AWGxjpUcm3aeKiEt8JVVre2MZ6uJWBH4Y/rS3RvCFEAtV55ZyzcfQY/nRYAGdwGeKkCrjr39etUbttZSXbbWdhLHjJke4ZCD/uhTn86pS3PilXkUaXo8iA/K32514x1x5ZosFzc2jJPFLz1FYBvvFC7wNBsnwCVxf/ePpkrxn1qGbUPGPlEx+HbPzAPlQX+VY5/vbeO1OwNnSlh5ir3xnpxUBZgSN1cve3njZRFcJo+kx5jYtG967Mj4+UcIAR6nI60z7X4x/j0rSg3fbI5Gfb56rl8xXO0BIIPejeMng59KezKcdjTJFViD0rMoB1A6jvT42JOO+evtTQABn1p44I6UAfK/wrUR/tHNkdb69Ufjvr6b0Tb/AGLZdeYE/kK+Y/h7mP8AaTVeh/tS6H57q+mdCctodj/17p/6CK6sV8SMaWxak29cU1yDgHp9aVtzZwBTCDjn8K5TUaNoY8KD3IFY/jBLebw3drcxNLHtB2A4LEEY/WtVgck4/GszxT5/9gXXkbPMK8F+g+tVHcT2KlspXWkEhy4m5J6/6hRz+VbrKBz2rldQvGh1qKKGSO4vZJEaJS4AcmMgnjtxVDw8upQfFHWI71rjyZtNtnUM7PGZAz7thwAOo4GO1Vy3VxXO0ube2uE2XEcco9GGcVUk07YoazkEXrG43IR9O34flUt9cJaWzXDqzKpUYQZOSwAwPqRVJtWTp9jvvf8A0c1I7IZcRGNf3+mGRc9bZg36HFQSNbr96K8gHUFoSQPrjNTtrEUYLNBeAAZJ8huKtwzJPapdRtmJ4xIrHupGc/lScU90BREkEcH7sR3CNkjaBhjVWyaZfmk0mYsxyWOAM+gHYCrK3WizHzXgicMM7mts5/HFHnaXGf8ARb6S19VEZK/gCCB+FQ6eu4CXcix25kaxVBkAbiByTx/OiGKOSzeaIKzbCy4YHJx0qi4tpJ9k122pRyHlYwUkU9fu9GH05Hoak+zWm4rYrKwXG8M7IU+oxmpceXVoWpJH57WrRNNMoYbWZogMj2Gaqx2MkeGju5ZSo2gH5ePf35qaVJI0eRo3KgcYkzz+NTWtvJJAGaQ+YSefKOP5+lTo1ohalJ4fOieENGpBG44DEd8HmnxyTWqsPtgOOSPJ/wDr1WVfLkZVvnLZPAjIHU1YUyZ2+aXPXhKhNrZj07CpdrNKJNxguBwssa7SR6MCcMPatGDVZlOLiJJAP47dt2ffb1/LNZ97PLawJJLv2sdqlVzk+lVbhna/gmlExjjQsNuflfPB96tVbaMZ1kUkc8QkidXjbowOQaGXmsS2aMuXtbiWGVjubcvyv9Vxj8Rg1qWt0J3aCVBFdIu4oDkEH+JfUfy71ummtAJyOw4zQi5I609AQeQKco9h1pgRsqjp1pAOM0/HX5aoeISV0K+KnD+UwU5xye1C1BlTd/aGo+arAwWzNHFj+NsYZs+g5X8z6U3xKM6dLCp+dwsa47sxAA/WtOwjjUbUjConAUDAA9KoKq3fiMRtnbbR+eB2LMSoP4AH8/atDIjvZbiO+b+z5ty2aK1xaBAS6HoV9DgH8sY6VpaLdpqVgl0kTRZJVlJzgjrg9x71U1CCx09Y/KjuLU5ZkuIEMjbzj5SOd2fQ8cCtdGG0bmJOOSRj86l7Gi3EMfqcHHY0ojPHzsKwvG/iKTw1od3q/wDZU97b20YkYxyKvVscgnOBkEnB4rB1HV/F+o6VrzaT5UEcNnFc6ZerAQsxILPGNxO4YA+YY69KcYNickd1jy1LSSAKOpPFZ2panJJo6z6FLa3c80nk27F8xlsnOSPTBzWN8P8AXLTUdGtb+VZLc6my/Z1uLnzTOwTLbR2IKuCPYHvXPaX4XujqPiLQbW4ntDZXq6jot6hbZC0oJeMjowDAgj0amo66iudT468SXHhyysbv7Gk0Znj+3kNnyYSQrOPXBYfgDWh4j4t7SfhoY7hGcg8AHgH8yKrXmhjW7O9j1y1h3XVqbXEZ3+UpUhirEcZJJ/AVNfWa2nhP7C16T9mt0VZpjy3l4ILY9doBx60lbQHcSYj+1rDzR+62ybSenmYGPxxvxWvFk4/OsOSOe+sYbhGltZSFkHALRtjOMHI4yRSJc6vgQ+daD1m2HeR/u9AffOPam432EpJbnQ7woJbhR1J7VmT69paKfJuBdN2S3/eEn2xx+fFZ9xa32oFYL65jltBy0ccJQy+gc5II9gBmtWKzxGBwoAxgccUuVLcOZvYzbu71S/iWI7tMgP32jkDTMMdAcYX3PX09aItIsXhWNbCFkTgAoDWqWt4UZnZcAZJPAA+tUxrcG3dFa3LxdpFhYqfoarmtsibX3JI7NY1C4VVA4VQABUvlQKR8o6d6y31C+uMtb2MiIOjTt5e78ME/pUaQ3zP5k96yE9I4gNq/iRk1Ll3ZUYX2RrzXEMKb2Koo7k4AqhPqVldPLHFcRMyWssjbGBKgDOeOnSoxYQGQTTGS4kX7hmfcF+g6CnbSHm2YRvsz8nOOo9KUZJvQtwaWo3Wb1jri/Z42nH2fqpGB857nrTEk1aaXzFjgijXgI8h3N78DAqS7GNeJbIJWQEY6Yb/69W4gvsM9zUTlZlwgmrlVbjUEx5lm5X+IrKG59hxmj7beyYW3s5jjq0rBAPp1Jq6T8vFL0GBzU+0D2aKT3l/EoMlnJJ6eS6sfyJFA1DUSDusHCjpiVWY/h/8AXqxI3AFRbsHrwfSj2nkP2aHf2jdxgbtPuCMfwbTj680n9qagFDnS7naegUoW/EZ/rU0cjYxjrUitj3p+08hez8ys2q3EZ/fWF7GvZhEH59MKSaabnVbjHk2RiDHh55QNo9SoyfwzWgOR17UmBjuB3o9p5B7Ndyi1pqZz/wATKHnsbXp/49SppEO3/SLq8lYnLk3DKG/AEAD2FXT1/CkGcdan2jGqaKj6VpSgbLG3GOMhMcVLbxQ20Iit4o4owfuoMCpSOe1JtBNS5NlJJBv/ADNKGHT+dBzkcClI74GaQ7FS+y01koPLXSfod39K1pA21vpWVcqf7U0sf9PDfpFIf6VqXbeXaTSY+6jH8hWsdjOW5l6WCNOt8941PT2qxj5upJptmnl2kSY+6gH6VMTzWd9TQoanldMvWHBFvJj67Tj9a0JNtvpW7oqQZx9FrP1zJ06VP7xRceuXHFaeuD/iU3SLwWjKL9TwP51cNiJmdZxGO3hjk+8qKpz6gCrTYxgCmnHnH3NKfvmsyyneLuvtJt+7Xfmf98Ixq7r2Vto1P3WfB/BGI/UCqzgSeJNMVf8AllHNKfptCf8As1WPEA3GGL1DuPcgAf8AsxrWOxm9yLSFuBqt0ZoIhHHHHHFIv3m+UMQ3/fVXNT2iOEn/AJ+Yv/QxWZpV/pqatdL5jRTXt46RLJ/GyKNwX6Yz6VKuqadqqzJYXC3Btb6KGfaDhX3KcZ78HqKtp3IWxJrGuW+m3un2Hky3F5fu6QRIQMhVLMxJ4AAH5kU2aHT9Rls7u/Vo3mSSCK3lypJOSeP7wVTz9cGma1obXmt6VrVu8a3eneaqrIDtZJFAPI6EYBz+FahWaOOIvNvdFO4BR+8OOoHajSwGNq9vp66J5lpI8i2wL/LL5jMkh+csWyWyMnrk44NVbO4jkuGs4bGxtTaXKS3LGYEls/K2Bzk46n0IqfTbe2nkmjhSYWvlGOSKU4Z2U4AHcbcEZz1+lS6PDp01tcRyQPDJNM0TpM/7x9hzjOeQM9uOTT6CJ5hoklyJmeMSybZlkDMv8JwQR0yqn6gGnNLZbbc2Uds7zcwlhhQFJOfXgnp6mo4tO0WaNVCrItrm23O54+UjYc9cB8fjSLouiJ9mtXVHaFi1vHJLuZcYyFzzjhc0tBkqWenWenKdSt9Oh2/u2ZUCpycDr6jFK863V6IG0+OaCCfyt7TDdG4xzsP6d+/eotX0621h0kGqOkSq8LLFKCrM2Me2Rzx3zUSaVZ3erGYXJuo/NM0gAUhZQV/ixntwM8DgcUwH6NHaavbXdxPaLtvGdPml3M0fTaR1Ugg5Xsasx6fpN1E3kMGUM27yZyAGLbscHHB5A7VWHhyKLUre+tryaKS33FFYK4+YtnkjODuPGf1p8OhxpYy2S6hcb2eOQvu+ZNpzhfQHBx6c0tO4D5vD9m1okCyXMQSXzVZJBuB2lccjGMEjpUlpptrpzvcxNL5hjIdpH+9znJ/XpgDJplxo80kMMa6leIYVlAZXIMm9g3zHvjBH41TudFvbi4kD6ifIlfLoqkFQH3AqST82cD0x2o+YEAt0W4fVLq1WxtfJMcm+VyWLsCSoXOMdiMdTWtYaXartdV3xKiLblpC52D5hljyeexz0FNudJabQIdLEsb+VGI8uhwwC7RkA9eh+oqFNOupI7iS21SMuzKInVSwG2QMQ2GwehXjHFO/mFi02h6Y4RDaoIlbf5YHy7uMN7EY7VcurO2unV54yxCOgIYj5XADDj1wKybjR797aCOPWJlkjRkaXB3MDz64znbz6AjjNWNMsLyDUbu8ub0yiUlUj7IvGPx61L9QKeoW9lYGQywTmW4kLo8MgDDa2VVc8Z+Y8D+lT6Zoq/wBkR2s/n2z+cJmKyKzFh0ByCCBwOR/CD1pdRtNYa7uJbKaH59nkl5WUoBjcuNpHPzHPXnFRw2/iB72SeS4jgWVY43RX3BMfedDjqSRwQOh6Zqr6biG674fs5Io5lku1lWZXVo3RWaToGLMpx9aUXtjDJaaXuuI7w3KStFKh3cvljuA2kZPb1HrThD4lW3TdeQyztMA7MgCpHtwTgDkhuffioLnTbttasNSvDBI8cscZKkjk7BuA9zkYPSjybA8M/Zob/i7uu8dYJ+3/AE2r6XJ618z/ALNYx8XtezxiG4H/AJGr6WOc54rTEfEhU9hTgGkBGQf6Un1oIOexrA0H76VOvf3qPb82NtSx8dBxQAuM8GjpgU4HjGKRuO3WkAGkY7SKYW+Y8YxRxnkfSgY4nknH4UxZBJK8ZicFAPmPRsjt9KcOc0L096QEU25QR60kUhVyrN279qldQw9apycSZyM54pgWrhl8h2K7yoLBc4yR0FUhICASAp9M9Ku2zxyr5bA89eKga0+Y4YYzTAvRcgNUhG7vTV4UU/tSAd5fApwj6cc0isQam4ODyDQB8m+Eg0f7UCp/1GZhx77q+m9DXbo1kp6iBBn8BXzLpDCL9qpF6f8AE+f9Qa+n9EUf2RbKO0YH5V04ndehjS2JyvHUg02RcnIp7ZAw3TNN9utcxqQFRj5uKyfF8ME3hu9junKweWTIR6D+Q9622X1HFZ3iNC+h3irEJW8o7UIyCe2aqO6B7GMUi/tu3eJflItipK4OMSj+ldCetYQjkW+sWk2h9ttkAYAP73ge3NdBjj09aGBm+IQ39lvjGfNh/wDRqVXk4c+/NWte2/2Y+f8AnrF/6NWoJcdaifQuBUvMm1lA7o38qXR/+RStfT+z0/8ARYp03MEp/wBg/wAqXR13eErLnk6fH/6KFOBMxuiArpNmuf8Alin8qvg1Q0rI022PX90v8quYbbnJrNvU0Q26ghuozFOiyISOvb3B7H3qgYZV1KG3a5kMskbrBc5+cBRnbIOjj36/zrTTjFVpx/xUGmHGeJv/AECrgyJrQguIdPm2jUmks5uFZW+4W/2WIwc/5FUNNhjZGWS4uQ+4/wDLPAxnoOK69kV1KMAysMFWGQR71RTT5LfC2V5JFFk4idRIo9hnkD2zQ6cWZ6mJKbWC5WESqSRudnYDAzj05OafePttSlu28u4G5GXKjuRnFXL+zmL5l0mG6lH/AC1jK4P/AAFyCPzP1qr5Nmyld9rBKOkcsPltn05P8qjka2SApyw3dykW6SaLy/mAjwMEjBGc+9WbdbvG37RLn1cgjGKqXEWpx3yr/ZQkjVcgqQBnv35PSpZ5ro2jwNZ+RvX7wZeP1qY+f6iZJLPJb2Tzwx+aQpKbF+8R7d6gguEuYIxewX5nQny51Qo6jPUEdM9x09aW1ZVREkvJ+OOWXH6UmrTva2imFbi5y4BCHJxz6dOcD8aOd390du5fsdW8u4FrfF9rECK4dQoY/wB1uwb9D+lbIbPI5HqK4+fULiQ+XPaXckbkK0bRKVOe3vTrvzLSDzbO2ubObKqGhYYGTjlDkEc+laRn/MFzrQc5AFZ2u7mtYYlxve5ix77XDn/x1W/Ks9bh44EmbXZo2YfP5qx/+glePwquL5bqGSVdXE8lq/mxLIEAbAZTkqBjILfTg1qmk9xN3R0VjkQs2Ocms3SWEmsX7OMSqsYUY/g5P/oWa09NlR4AUbO4bh9DWU9xFpOs3M94kohnRdkqxllXGcqccjrkfWr7kLoR6ev23xTdT27XdubZwkxaDCzjaMASA4K8g4IyDzxmugEbKSc1zml6toNjPfR20i7Gl80mGBsDKjg8dc5/AitD/hIbSWJXsYrm8LgbNkRVefVjgAUmmy00kXNRtEvtOubOaNJYp4njZH+6wIIIPtzWJ4Z09/C3gq10vVNUWX7JGY1uAuGK5O0AHOSM46HNWZDq17sS4aO1iz8yQOxL+xcgYHsB+NVZtPs4dRht42WKdxuM8r5KAEDC7s/Mc8YppdGyW+yK2g2lpotqkOi+G4rZMlkMtyBINxySRgkZPOAe9bEf9sTEKL63iOclUt849sk/0prW+k6e3l30zXNzMCRuTc+PYKPlHvxmjSYGW5N55Udla4ZYoSpEj5IO9yT7cDtmm2hakV7ZW8OZdTvpZrhwQmZCp+iKp4/Dn3qomg3CBb65jsXYgMGvJZHaL0G5s9PQd6tyXGoLqNxJFAokkYRxTswKRRADJwOS2S3HTgc0TvAl1H/aN9LesBmKFolwD/e2qOfqelGoaFzRbr7dA7N5TBHKCSIkxvjupPUf4Gr3lwruL7fX6Vmi5vLo+XaWzRIBzJKpRR9B1b9PqKX+zJrlguo3azRA58mJDGrH/a5JP0zipe5S2Fv9VtrdhGuGkf7iRjezfQCqYuL69mxGHtLcD5pHALufRRkgY9T+VXby0tYRD9ntoIme6gGVQAnEgb+hqnpJU2MX+0C35k1MpWWhUY3eoi6ZBIU+1TXN2w5/fSZUn3UYX9K0Y0+Zgf1pka/Nmpt3J5FYtt7m6SWxFICuQv5mq4y0hDds5qxK+OahRgJBz1oAMMMD37Cq0+5Zrptok22pOwgncM9MDrmrEkoVsGoraD7bqc0O8plEywPOC3NVB+8TLYgunaTWYdytGrRSHaxGQd/fHHTH51fi24z3+lZ6KsmpEqmFt0ManOS2TnNX4sDvSqfEOHwj+/UcetMdmLDFOP3zyQKBg9PSoKIGBI68+1ZM920OuQ2f2gbrmMmKPZnAU/MSf+BAVtsvGM8mueFpcS+OxeyWsqW8GntDHIfus7SAtj8FX9aqImdAmcVJzxxUSAhgOozU44H4VJQ4HgYpSSQM0ijPSlPSgQnPqeaTkd8e9Lx75pD19qQBuPrxTkzjpTRyOKfghfegBBxQDgd6QZxQ33gvrTAgf5tY00f3Xkb/AMhkf+zVoaz8uk3Z/wCmLgf98mqUW3+37Re4t5mH5xj+tXNa/wCQbKvZtqn8WA/rWsdjKW5EO4/KkAye9NU4NG7BOeKyNSrqZ+ezAGd17CpHqN3NaGttmyVe7TRf+jFJ/QGsy7+bWdGhyObh3Iz/AHYnOfzxWhrR+azXPJuMkewR/wCuK0j8JlLciK/N1pV5PegdeaFbP5VmaEFr83ilSv8Ayx09w3/A5Fx/6LNS6w2b61A4CFSfcNIo/wDZaj0rnxFqcgPAtraL6EGVj+jLSaqw/tSJmdVRFAYkcD5Xbn9K2WyMnuc1qui33iC80eG6t5Y7WO4vGuJ7WfyiiupCYIOec9vQ1t+G0uYvDtlb30FxHd288ME0kygNOUYKJMg8ggZGeas+Eokj0WBYpjPHjKNnJwffvznHtir+p8R24Ocm5j/9Cq3LoQl1K/ibULnTbW1ltRGzS3kNuwcE8SMFyMemc1U0+Zr7VHh1FGS+spm8t4Vby2RSOQSMAsHAK57e1QeOLy3tJtMttRtoJbO5uQEle4aMwyqC6scKc9OKt6c9pJDZNdWi2czTyCzVJjJ5mVP7wEddy5PzUW0DqM0uz0mHV9T1G1dROsrR3TAYCnarkH6Zzn1JzzQVt94c3ESW8azSQu7rwzYBYHrgZYHP94VHpWh6bYQtJIY4nMLR3DLMSJQTgu2ejZz+Zq0+naQ8SSXBWbgkSvJksDkHnvy354o6gULfR4vtD2AwkLwxyzCJj8kgBXjdnIYH042j2ou49Ft9cNtcRb5CjXEk0jACEM4Zeev3k49M+9akdnbLqn2uOYvKkRTy8jtxnPXqMdcVn28MN5KL7ULxI5E/eBYzsKsnyk4OWyu7bkHByOKLgVY9OtV1qTfqssdj5KTBWCbJFORw+BgDgc5J6571Pe2ukvZxwx3k0FyzG5QQSqJH4xk7gRtwPTAAq9Np+lXEKv8AapI45GjQES7dzK2VHP8AFnPv1qi8mj6ZmO8vJr2eFPKdOpfcu1QR0JKkDPei4WJ7Ozt1lt9Sn1ySWaQxgSb1VJGVSpXAGCD83Hbr1q5dx2Et9HftfeUYlU8S4Qgk4J5wejAZ96i0vTdtrZupntJrYuRwMESNuZcNnI4Az14qw2i2jKgDTKY9u0q+MFc7W+o3MPxpN6jsZ02l3T2sVjbXwlt5dn2iYPhkCqMbAOmRj8s96sQaPcglTqUhjICkopR9uACMg8cDqOeSamGj28epQ3cckq+UqrHGG+RQEKdO/GPyFaiLgDkUNgkZNxo8kwiY6hOZIo/LDFQdwyc5OM8g4JBBOAc1JoekvpieUt67x7t+zYoyxAB5HbjOOOa0u+OtOxSux2EORxQlGOeaeF9KQxF69DSr97HvnFGMjrj1pce9AgNU9RHy23T/AI+of/QxV2q2p8pb84P2uHH/AH8WhAz5y/ZtUf8AC3fEI/uxT/h++r6THSvmv9mrd/wuDX++YrjP/f6vpbpW+I+JehFPYjlyqMY1DMOgJ61Fa3MksMLSW7Ru5IYZ+7irAP8A9enLtPFc9jQAOAaUfj0pGxSBvWgCVcEjiklHC+tKpzn3pH++gyPXmgEN24Y46ZxQy4ANPPf0z1p5Hy4pDIRwO1IO/XrThjJx2o2g5yaAGbhyc9BVdlSRsgEep9KmkwqndjGKij5O0MBzkUATxxhIwOvrTWJ3H5z1qQfLHy2TWc7NvP3utMDVWlU0wdzSqePmoAkXr14qZW/Oq+7FOVxuz60AfKiAR/tWgHjGv/0r6k0MH+y4gc8Fh+TEV8t6qPK/aoWQdf7fQ/mBX1Ro3Fjtx0kkHX/po1dOJ6ehlS6kr4zg9qjP3alk49utRHpXMajWPA9ao62gl0e8RpREphbc5/hGOTV84qhr+f7FvCIml/cv8inBbjoKpbiexi27KwsJEZ5V8u2CyMOWwXGefrXS4yTn/IrnNzLHYNIgVvs0B2joMOBj9a6FpFA96HuHQzvEf/IKf/rrDz/21SqkuateImX+y3/66w/+jUqtKy81nPoVDqQyDEMnJ4Q0uhn/AIpGy/7B8f8A6LFRzNiN9390/wAqfoTj/hErEgf8w9P/AEWKqATF0s/8S+2x08pf5VaPI9qo6VKPsNtxwYl/lVwnI7is3uWh6jHrVW5EqarZXQjMkcKyb1XG4llwMZqwkgxzzij5T15NCdhNXJF1VCNzWl2n1jB/kTUEOtRtfSwOG2LtZf3MgYAjuNuOoNOBHTFc3++/4WLBOqzCAadJBIShCb96suD06bq0i73IaOu/tOwU4e7jQ+j8fzpPtVhcKVNxbyrjoWBFVmcnsfzpjBCCGiBGO4zS5h8o4WVjysVxIkfZEuDtH0GePoOKR7GcDbDdoykYHmwhz+YxUJt7M8/ZYge/7sZqN7O0b/liB9CRT5xcgT6fcRj5raC8XHBTMTj3xnB/MVVjihi3NNY6hBIQQAI2kyf+AFh+eKuLawrkKZkH+zIw/rTTG6yYW4uxnuZif50nydg5WYuowzOVzNPAytkKbVyXBBGBgHPB6CnRLNAgWaRI8AEvcQFCfxYYNbY+0hvlv5x2xtU/zFLJJequVvQT/tRA/wAsVPJHYTiyjZusodo5LOXA5UOKzRJcG6llXSUlgAH3dm33Oe56109k0eo6bBLewQSMy5OUyPwzmsuIxTxQ3Eek6f5bDcoyUwCPQLg8U/ZpdSbMq28z6XOk0FtdLZyLxGP3giYenfBHYZxitmPU7ObaGcBiOAD1Ht61UYxnOdHgbPXZIB+XTFV4otOjTyP+EeWNck4Gw8n3zmtlJdWS4NbGTrsypf6sYnTZ8oK7GP8AyyQ9R9a6fSGtYNIs8MoYW8f1+6KxbTQba7invrO+uIor7Em2VN5QbAuASc/w0WYtJI4mNrfX0SoFjMxWNFXHBwME8dzmrbVtxJM2pNWtlkKZzJ/cHLfl1qK4vmuv3UWmPcsw5DxlEA92YY/LJ9qitzNArrZWtlZq3ORucn69P5mpl+2Sf6zUJAOhWNFUfngn9az54ovkb3C0t9ViBS3srO0DHmQSlhj6YBP50tzapu/4mGuKIh95UAjJ/wCBZJH4fnTRbQOf3zSy4PHmSMT/ADpJ7vSdPb99PZWjHu7Khb+po9o+g1SXUWWPQIouLR7gBc7vKeTI/wB48frWnpdrY20CyWFpDbpKob93GFJyM84rB1HVre6sLmLT47q7nMZVRFAxGccckAVpwasIlWI6VqgCgKCLfcMfgaNWFkifUr2S2liihtvPkl3HBk2YC4yeh9RVE65KPtG7S7gm3YK/lyIf4Q3GSOzCqmtXUNzqVrJKmp20UUUmWWN0O5ivB2+wrFkuIWs9XaDUr6NmL7AyMS2Iwo+8vciiwaHVXNys76VIoKpLOHAbqP3MjDP5VW01WGnwHH8NZdrqUTR29sNSjvJre4lI+6r+Wtu/OFx3OM4q5oeo2M2nQrHfW0jbF4WVSenoDUzWhVPc1I+eKcvBxng1EHXPy8j1pk0hUgjJNZGo6YbuegB9ajYlZUC9Of5UjuD3NMBCyqd2R2PvSGDnD8jNV7m8/s97m6TOVtmYD1Kc/wAs/lVgsd3OPxrI8TXVrFbs07YVYpeM/ezGy4/WrhuiJbGhp7gy3WFIw4HTA+6Dx+dX4yAOetZenXVvNJLJbvviZyVPX2P8q0kbg+uamW7KitCY9PmxQMEDb261XeTaq5ODnB4p1pIrblUkkHnIwRSuMmZO549KTbgVISAM1E+OOelK4DW+VhjNPydvv2pjMCy461KhXPXr0oAch4FOPWm7gPSgtxQAMTxgZpDnbk8UBuOBmkLZHPSgLAjMalU4X5qhLkHPFPLbl+7mgB6tn6Ug+/TA5OcDFKrYPegLDLVd3iJB3S0f/wAedf8A4mrOt4+wBc8mWMD8HB/pVXT3z4kuTn7tlF+skn+FT62/yW/vcL/Jq2WiMXuMP3qCNzHufekJyQRxzSFuaxNSrGvmeK7EcHy7SeQex3RqP0Zqu6luN7ZqxBwsrH8lx/Wqek/N4nunOfksolB/3pJCf/QVqe9cnXFXOVW1J+hL/wD1q1+yZv4hwOSRnil6EAGo3OMY/OoL2eWCDzIbd7l+yIwBP58VmixNOubeyfXL65mEUK3SBpG6KBDEMn2yTVfxA4+03QHzKIiQAfvEKBj8dxrnNX0/UNW8C6vMJJvMkuZitnGoZWHmhcN3JAHUdMd++zq7Ts979nkWKWNW2u3KjIUZ5/3TXTbQwvub2gwrHo1osMbwr5SlUbqox09vpU+qZEds3/T1Fn/vqp7XK20YkwCEAbnPIqrrORFbAHrdRf8AoVT1Ay/GMO6+0m4ea6LR3mLZIIUcCQxsPmDEZG3d9KTweGT7dayajfXF1Ddhp2u4VTG5QwRFBwF246VJ4rt4b6fSrWSa3AW9S4aOSQq0iqGGFAGerD0H51p6hbxzSRsyqGXdsfHzoxGMr+BI/GqvoK2pXuNJVw4iupI3Ztx+UMpPm+YpK+x469DVJ9N01RaWN9I9y8JKxSGPhS7hgScYDZXipoNHij87Zc3SmWJodxfJRD0Az/d5x9ec0XGgrJbCGO7fALtmUb/nOCG4I6Y6ehI44wr+YWCOKGbXBNa3lwG3MZl3gIMHlQMZJLDP5+optlpWn30Bk23BVd0ayyFcsvI4284DEnnBzUVtpy2+p2qszPLBcNIJJBgMrRngH13E4A7D2q1DpE8d2ZRqDeUZvNkiVMb+ScE59+eOcD8XcLDU0e1ivLa3aSV4IFM5EjFtz5Xlieeqg/5NWbrSLa60pLGSQ4GMyoMPjPY9uDisS70m7gu7a2ttSvZS8QikMiMybACCScge+PWt/VLR7qONIZngVJAzeWxBZR1XI6Um/MaRNpsE1vb+TNctcOGYqzdQpJ2g+uBgZ74qe6uYbOBri4YpGPQEn8hWCNFnkMhF/OjrH5cTlt24Hru6E46dR61autMuG0+0hluzM1tdrOZHOzChicYHXA4xRoGpquy+eRknHaqGsyXFvFLdLcNFFHCzYCBhkdBg85PQc1la00rSw39tcy3EbO80SIoDAYX+91UFfY8jtmriWkOtwi/FxcJHMuPLPAXHTjocMM5xz9KLBc17ZZFgjSaTzJAoDtjGW7modUuvsVjLcBRiPbln4VQWALH2AOT7CoH02YzztFqEqLLIZApAOwlCuAe46HB7iny6b9oiniubh5FlSJSAAApQ5yAc9TjIORxikMvQ7vLUybS2OSnT8Kk4xUFtG0UQjeRpCOrMACfwAAqYdM0gAcmlHJweBQe1HGcUDHED8aqan922P/T1D/6MFWGY7qqao3Fvn/n5iz/32KFuI+dv2bCv/C4dd+YnMdz/AOja+lW69sV8y/s3N/xeHWscAx3PH/bWvphmz7VtiPiXoRT2FGKUEAkA0wtx70gasTQkZuKjVhu9OKR2zmkIHFICwpGKew3f0quD2p2/pSGSyMdv1OKkbkYzzVdzuQcZ5qQnvQAFcHg/hSHHqKAxY+lMk+XOKAI5m6D9aSAYG4gUkh+XK4oQnZy360ATbl6Hp61SaMbj++Tr71M8mA23nHaspvMLE7Ryf71MDdLgDk496A3bj6+1R/NgZxjNG5ST7dyKQEgdcdc4pdwB5qJ2VF3DAA/SoxIWw5/CmB8weJ38r9pzcTz/AG3C35ha+p9KkBtn6j9/N/6MavlPxvkftJbjx/xNrcj8dtfUelv+5kJPS4n/APRr104n7PoZUupoSyDr1qv5ox7DrTmxt69apzKxDLu+90GK5kalDxn4jj8N+H7jWHtWuoLfBlVX2sASBkcc9ahk1n+0YNS+yvb/AGGGF1MyyZkDgcnaP4evOe1R+LdHbX/C17oqMsZukCFmBwoDA5469KNR0VhrY1i2W38o6c9pcw7DmXBDIcDg45HP96rja3mS7kCMn2DTWikaVWtkYyNnLfvY+Tn610J5G4nIrnQ0rWmntJEsTm3XcgOQP30ddMMKgU8nFS9xrYqX1vHeWj20ykxPjO1iDwQRyORyBWedFtQeJbwe/wBpc/zNaWpXAs7R5yjMFIG1epJIA/U1SGoTMvzafKhI/vqf60XCxUn0WJ1Ki8vl47Tf4ir1jZx2umw2MbEwRRCFd5ySoGBk/SonviiFjaTcDPBFT6fOl9YQ3SKyJOgdVbqAfWmBn2/h6KPasWq6qiINoUSrgD8VqyNBbtrWqY93T/4ipINVs3jV1MzRsMqwiYgipl1eyKkbpRx/zxb/AApXAptocqH5davgPcIf/Zad/Y91xt1i5/GND/Srf9pWcg/1xH1Rv8KIdQspLiOAXKGSTIRcEFiBk/oKAKJ0q+BwusS/jboaBpOp5+XW2xnvaL/jWpPd2tuUW4uIomfO0O4GcdcZ+opi6hYsw23tuT6CVaAM1tM1TjGsJj0NqP8AGnnT9WA/5CcDfW2/+vWl9qty3yXELE+kgNIZWeQbWXb7GgLmW9hrPa9sT/vQN/8AFU1rPXgfludLP1ik/wAa2FVuSWJGMU5icjGaNAuzFNrrq/efTD7bZB/WmmHXF58nTmOezuP6VtNzy34UhPJxn6UaBdmIq62oObKwP/b0wx/45TZP7bK4/syzJYYyL0//ABFb2F98nrTSoJx6d6NOwXZU0aGaHTLaG5VFlRArhW3DP1wP5Vh2E09rplta3Gm6iJIoljfbblhkDBwVznpXTFW3EngfWnDn+H9aNwWhzL6jEindaamv/bhLx/47UDavZ7hujvQc/wAVnKv/ALLXVMp54/8Ar1WkjBcHO0jsKLIfMyh4ZDjQLRWV1byR8pBBH1FUNIe+/s+2h/si83pCiuZNiKGCgHqc9faukiXC012YHbGozkUxaoxkh1qUEiOytj0wztJ/ICnHTb5i3m6nIoP/ADxiVCPoTmtkbh97HJpJEbf98j6CloF2Z0ehWL4Nw91ct/01nYg/VRhT+VW7XTNPs1ItbC1gHfZEo/kKsKoCgjIPrmlIYnqSKdxDlVsYJ4zxTW3L3GPelGeKU8n7vT2pABLYOOTjsa8/0nQdcTxg2pNafYo5NWuLy5mMynzYGjCJDhTk8gNzgDHvXfc4LDHFIc7enbiqjKwmrjdseM+WuSOTgVVl0jSZwBNpljJ67oFP9Ks4fcPl+X1qSNeTyc1NxmW3h3QeCmkWcR9Y4wh/8dxUTaFpeTs+2J/u3swH5bsVtlW2461Vul+ZeSOe1O7Az20OLH7rUdRjGO04P/oQNVJtPuYiVj1e7GCvLRI55P0H41Yt9TkfxPJpC25McVoJWm5wHJ4X8uak1q/GnWn2l7eacAgERLkgdz9OKhs0SKc1tfRTxxya1bNJIcIr24Ut+R5rK8RaRdXKzJqF1aGP7JII/KRlJYjAzk471NbGy8Uyx6hNptzB9glH2admKM2QCSPbPFeea9qvneNroR3l5cWmZNyEnAK9VUenB5pKWo+XzO78O2V9YRSW9pbWzx53BZLghhnJxwpFbKzawo2nS7YjsRef/YV5xZS+LLjULyPQo5vs0rq0hwAyk9hnoMY/Wr39n+ONP1OOP+0lmnu45EVTMSFx9eN3cUpPXYpR03OxlvrkyGH7FH5+0kBLyNm+oyRS2mrzMd0ej3syuNyvFLAynt18z6fnXnl9o2oRaVZapPbm11ATvDcmRtokBPyu34/nXVfCu2lii1FJoM7iPLKynymbB4A7HgUtL7Da03Onj1KZkBbRdUUHuI0Yf+Osaim1SNR+8sNVXn/nwlP8lNb1ru8pQww3oGyAfQU512nJGR61Vo9jPmZy41myWT5kvY/+ulnKv81p6eItH81le+jjAHJkBX+YreUb5Ccng1YB+bO4nkcZo5Yhzs5+PxBoj/d1W0+nmCpl1PTWPy6hanPfzlredI2GHiRvZgDmq82mabId0mm2bH3gU/0o5EHOzPS7tWUbLqBvpIDUiFSMAhj7GrDaJorAq2lWXTtAo/kKgfwx4fYEnSYD9Mj+Ro5F3D2nkOZW2AhTzQM4GOKifw3oapiO0eId/Lndf60xfDtiowlzqcfGcLeyDH60ci7hz+RZHb8qNu0Y61CfD6/8s9V1VP8At43f+hA0x9BvMkR+ItRUY/ijgb/2nRyeYc47SyW8QX2Ogt4l/Vj/AFqzrPzPapwP3hb8h/8AXqLRdMutOurqe61Jr43G0DMKxldox24NJr1vfTG3ksJreOSJm3CeNmDAjHG0gg1VuhF9big8460EfN7Gs5F8QBgqjR5GPTMsqk/+OGpSPESjL6ZYSd8R3h5/76UVHIzTnRN4dG7VtXctnY8UQz6CMN/NjSuN2vXpz92GFR+O40vhy3u7e0u59RhS2nuLl5SglD7V4C/MOOgqjNdzW+pXbfYprhXZdrwspBAUcYznrmra0siE9bmhImW4zSIuGAJ4/pWausvn5tH1X/gMAP8AI0lzrtvDBK0lnqURCnbus3OTjjpmo5H2L5kXvBoZ/D1rJu5lLyE/7zk1nar9lYyrcKxEsgi+XrnzTg/hx/XitPw0xh8P6bD5Mob7Ou8FCNpxk/jmsqWaXybZowojnmhWQkDIB+dtuf1GP5VstzLodTG7bQp5bHWoNTXMcCnjNxH/AOhVP8kKfNwB7VR1G6h2QbXz/pEecf71SBzXxO0SaSxu9f03Ur2y1COxa1CwDJlUsGCg9VOR1XmuptthluMMzrI4JzKW6qAQP7v0/GsjxItzJ4l0F7C9+zPmdZcgsrrs4DKCM8+9QeBYJbbw1aQqTHOLub7ViMEufNf72eQMYwewxVv4SepfXRbiGwjhh1K5Z1VQxklc7yMgnOcjr27gVAlnq0txcqupHdGkMZBdgrHarMeOnfp689qkmh1KG5urm0lnZy0gjSWUtGQVQghScDB3Dt0qK/uda84LbxYK2nmTpCoZi5baBz3xkjn+EjnihALqOi6ldypP9tRZoI1SNuRvIIJckdD94fQn1NR3Vlqlk9xdS6hblJ2jDOVcBSpyC+DwCTjIxgYq1bXmqySwBbYusYRZ1chXyR8xx17gj15p95/bD2QEltDNItyjbI/usmMgHJ7Hgn2zjtRqgJ9MstTtr0edfiazWIKFZTvZtqjJOfYn33VJrzMltCUuvs379Cx3bdyZ+Zc4Pb+VO1C4v0l320BmjVFJRQMk7uQM+1Z2oXN1NpEov444JXI+z4YKy5GeQc7sEcjuO1JasZJbWerQ6nBE2pGe2TLOS4DlTu4K7eT93DZHToaqadpmpWx1CHz48yRbmtgcxlnJXIJHXanfqxOetSLdakb+4k06NZfOcfPKpWLaqH5s9clsDGMcVbNxq8ctxMLWB4tqeWAf3jfc3Ajp3kI5p6gVorHUFkfzQ2yK1aG386YSBgQuAx7kbOSeufarng6G7g0OGK8sYrGQZ/cxybgMn1yR69OPp0pLiK9vr23jvLOEWcbI7hjnLGM5x7BiB75qzff2gLuGOzeKKHymLNJDvG7IwvDDHGaTYIm1O+lsYWuEtHuIkVmkEbqHGPQMQD+dSw3UU0nlq37wIrMhHK57H3rLhk1a8tzBfacsCsq5YPznKk8enJ7/AMJpszX1nf6hdraswmliEaq64kGVBIGc79ufThR1pWHc14bu3mneGKZJJIx84U525PQ+/FSSSLFG0kjLGi9SxwKy4ZtSja1X+zIYVlctcbGH7v5wM8dSVOfwqD7dqk9ntGmrJKWeNllHy7goPI9M7h3zgUWC5tWVzFdW0dxDkxyDK5GDingHPrQpXyxxs46elKDzxUsYjcPj8s1S1fdi14yPtUWf++xVm4aOGCSaZgI4lLsx7ADJNV9Q+dLU463MR/8AHhTVxM+dv2cV/wCLvayc/wDLO5wP+2lfSZI3fzFfNn7OZH/C3dY9RHc4/wC/lfSI65rbEfEvQinsP6KKF5Wl/hBpVUA1gaDGGKU5yO9ObAPWkDZOByO9A0LtyuScU3ODk8n6dqmOAvvTAuCSTikAiSr5gTByc9RxxT2btyKYoCuWxmjeGJ7UAKGyuVx9aikZiQOcn2pDIQQmz6YNOZt7DAxxg/WkMr4O5lHIB6+1OQttIBLH3psr7WwOuKdA5DEYGDQASMRETzn6UnkR+tIwJu0YyMAM/KOh+tKVfJ+U1SETpIn94cU9vu8Dgiq8cSN/Cuc1YCNnO4j0oYCeWSoDEkE1JGi7cY69KiPnCThgw9/WpR5gYtuH9KQz5Y+JYMf7RKtjH/ExtDx/wCvp7TSrRSDBObifHt+9avmP4tDy/wBoNWY5/wBNsyT+KV9N6d8sc42jm4lJP1c104jaPoY092XG2Y8sHBxwaidOF3Ef40jZyNuDjmlkwyjPJHNc6NSFGwNx+7mlnkb7NJyB8pwc4x+NJzgqV4IFRXDZiORkbTuwcZFCBnPxTKbGxLXCTMIvmZemfNjrqA+59vNcjaLD/Y9iIIzFCIGAUjBGHB5/KutTgn6U3uJbFLxAM6TL3wyf+hCoXYenFSa4xGlTnn7oP6iqjtlMjNKRURzN+7PTGDS+GSBoNhnOBEtQbgFYe3TNP8NN/wASOzwSP3eB+dEdgkQ+HuNDslPaBP5VeBO7g8Vj6Wxi0+1jBPCKuM+1Xlm42KQKiW5SLvGOaqXeP7Y0luuJpP8A0U1HmPkDdxVa4f8A4mulrjjzn5z/ANM2px3FLY07/a2pWnGf3UuOP9yo9o8wkhTz6VFfTZ1C1HYRy/8AslOaT2okEdhwSHHzRISf9kUwwWuebeLJ/wBgUwuQw7UJIdxyRipuUHhgpFHqChfLX7fJgAcAYWktY4ZTcO28t9plBO8jjeQKh8PvuXUVP3ft0hP5LRaN5azYxzcSnr1+dq1lsZrcsvZ2+c7rgfS4f/GqGqq1tDDLBNcKftVup/fMeDMikcnuCattKX+YVR12Q/2bu7C4gb8pkP8ASpTdymlY6cdue9NbJYZbj0qutzjgjHpTvNz83GO1UQWRyaRjhhVe3n3k+uac8gxwM0APLAnOSOe9UI9a0qS7ntY7pHubeVIpYQpLozcrkYzgjJz0wDVhXYqflyecCuYt9BZvEaeIpz9luhK/mRxtuE0ZTCqx7lTkg+5HemrdRO5vf2ohkkRbK7ZUdkLqFwSpwcfNnt6VZtJo7mJbiLdhugYYI59PwrGjmmhMytY3TZlkYFEBBBYkY59K0dD8xLC2WVCj+WCUPVT1I+tAyQapphnEP2yHzGbaE3dWz0/OrEc7TLuhaJwJdjDJ4A+9+Nc5pNxcXttBDAkU8UUyiaZJwVBVsnHryO1benOyyXKMrD98xGZA3H9Pp2oESySXSzQItqHR2YSOJAPLAHynHfP6UiXF0YrZvsJDSPtlUyrmEf3jjhvoPWodcuLy30i9msI/Ou44HeCPH33Ckqv4nFYmk6iy+G7PUX1Z3luFiW4efGIZMfOCvG05JGD7U0tBXN572eO2859PnjYQNKykqQpH8BwTyfbNJbatHvMcvlsn2MXLSITxg+hGcenfg1y/229RUuY7q6KExyfamuSYfmlA+5nG3B6Vt2Fy+pLqNlNdQTkRACa3UhQHDDGCSNwxnr0Io0GXbXUra6nEESzo+wsBLA6BgMcgsBnqKvcbcEZrFtoLuHW1a4uElhW2ITbCVIJYZyckdAP1rUjlDY20gILzVdPtrkw3F1FDIADtY9AelPh1Cxf5o7qFgf8AbGKzo2b+1dQIzz5X/oNPkVG+9GrfUA1LlYpR0NIXkTN8kkTj0WQGoXaS5H7tFRQc7iQxx7Cs0W1rj/j3hHuEAqOOzs2JVoEJ7UudD5C89rd7WKXgyf70Q4FVZU1Pyyqvav6FlZeP1yaFsolJKFo8f3HI/rVf7PLGT/pVz94kYnb+pqXIpRJL9tWaykjtobWF9mEkMhIzjg4x+leR6v8AD7xTLaXKwXtos0sLr57ZABdSGIwfQ16sGmGqwwPdO8RtZZCrYPKtGBzjP8Zqvrkvl6JetIxKJBK3IGANhq4/EiW7JmL8K9J8QaTpENldNZPcJbxeZJuY7hjg/Wu1lt7qYRyPZWsskL748yHhvUfLxWQsq2yfaHupoE+zQ52DOSScdj61fjF3NCGj1S6Qj0WI5H4pSk1zMcU7Eup6f/allJa3llGYpB8waXkH1GBVLwjod5otlLatdW+wybkEaHpjvnvVmwlvV1v7PNfSzwfZmcq6IDu3ADlVHbNN8S32o2MloLG082OedIpZOpj3MADj8amw7vY14PMLENMceygVOxHAOce/esqNb9f+X2I+5gz/ACYU5/7T4/0q1x3/ANHP/wAXVXJsXUwJPl71YjwOTxmsRZr1XIBtm/4Cw/qak8P6tcahe6lazQxRiynWEFGJ35RWJ5HH3sULUGbSsMDIpd/HOKx7y+vV1CS2tbe3ZI0VmaSUqctnoAD6Uv26+CZa0iJ/2Zf8RRcVjUJbzM54pRhfUcVkNqV5xjTWI9p1pBqUx+/p068f89FP9ad0FmaYbJIYD60wKyscufrmqWnXq3yzFEdPJlMT7x/EAD+XzCmnVo97xra3jeXIyFhGCCQcHHPSmI1hkH72R2oxtHBrMOq24+/HcL7eUT/Kg6xZAfM0w4/54Of6UAaqt1DEYpj7Wwx7c1UtLyC8iM1tJ5iZK5AIwR1GDUUmp2cbmOS6gUg4IaQAg+9AGiCpww/CklUEbmZhnjArPGqWK/Ot7bH2Ey/41IL2B2VVuYmZjgYccn2oAtFYsbigOPUc08BccooqIt8oPH+FNSQfN8wwKQFhSvUKBWNrHiCKw1IabHay3d2bR7xo0IXbEpAJye5PQe1ae8MBhsVka5oVtqV9HfC6ubO7SBrbzrdwC0THJQ5BBGR6ZHY1St1E7k1xrVlL4WXWoJsW01v5sBYY3ErlR9T0xXPxyx7bG8ihN1Ba3blnjyzRgRbc7R6nofat6Z7fRNJtre3tZGtLcJEix8si/dU89ecfnUek6ta3V04RWgdlGFlUKzgEjOO4yMU0It2eo2N5cS28KkyxorOMYwD0+tN1SRIVtlWLaPtMYz/wKpk2IyhEVABgH09qq6vuKW2P+fqP/wBCFLqMg8R31xb6hoUcOzy7m+8icFQflMbkY9DlRUJu7q2hvp7izgiEd15NsVnyHQ4AZ/7vJOR2Aqn4t1bTLDVLCPUrfcyRyXVtMzYVJE+XHt97qeAM1csbx/sMY1ZbXzbnexMCloXUAsGJ5HKjPNV0QuoX+pSyRyWj6aJ0aQQMUnGS5Tf0I6Y9/wAKhtLuytUdVszvIidmkCjJcDbuycLjIHOBwcdKmsta0+WSZPKlgKPGoLxY37lJUgDJ6A9egqS6vrGG7LTsJIrmEdIi6ttJyTgEYww6+1L5AVbXVIoLmS58xDHcMDGChMilk3k8dV4A+p9Kl1K6t3igumcEedHHKshZY9pXfyOnQ8e+BVq7vLWRJ7WK5ijnijVmwcFFJ45HTPTj1qm97ewpMtpdxXQVIWgMqA72ZnBXK4H8I5xxz1pgbN7fQ2SxvKzbZCQMDOMKWP6A1n3epWserzNIPMEMOw7RlgcoTgDnBDj8qn1f7A1qBqghMQYEK4yNw9B19fwpZXsZkuJY4obuXYN6LtLOp6Ak9vr6VKGKmsWDW5ntWFwhiSVShGCGOB16H61Lbapay3qWaq6zPH5mCvA4Bx9cEGqenNpl/pYZbOJIXjDPEYwAB1xxwce1LpsmjLsW1Fuj7gUUDa2QvHB5+6fyoshalj+3bBp/sr/aFkZ9is1u4Qnft4bGPvDHWmWuoRLrc9rNNmSRwkK5JxhQSCOgH+1xknHanNJpmFkY2wHLBiR3+cn/AMdz+FPC2nnG7CQ+ZIqgy4GWAPy8/U8UaBqUrW9mWOW4muIo7xpSgWec+WyFyq7QPu8j0zwataj9hgs4F1q481kibJ2n52AGSAOc+mOar2VjZ75Lm5isJZCRGJIlIBO7O0gk4O4nv+VX7gWkzxvMYmcBvLLEZ5HzY/CmwSLAvLONCDOG2JliTngYGfzIrJvis99aXitG9lHPtYhsGJ+gyP8Ae4PccDuaV7TTZblrcSFSEaN4VbAYNg/XI2g8Gh9N06cFQuISfnjRyFcjHUe2B+IoVgLtrqlldK7wyELHIIizIVG4gEdRzwRzT7nUbS2G+e6jjTjJLevSq0tjZfZHt1QRROQzBWxyBt/lWdYbl1OWa3/eF3EMqsCcxr8pYnOFOQeMc4pWTHqT3mrW11ZyeYkM8BGdquTtJ+6H7YOc4q8GK2Gn/v2uAZoWErdXBYHNOGm2gs3t8SFGYNnzDuBA4weoximXaxxw2cMYKJHNEqjPQAjFDa6AkfPn7OvHxf1knn91c5x/10r6RLEr90V84/s8fL8XtayeRHcYP/bWvovcHcYwcdxW1f4l6EU9iXzMADbzTy4zgenpVYuue2RTiwxXOaDpXBYKD+NKrY6EGoGx/jSrgj6dcUDLSt8vrRvPmEZwMVArAMF70m4++RQBOH4K4yKRGz2xzUSNkEEkYqOM7WznikBZcjjoMZoEm5fQjviq1xMAAQyk5702GfLOvB24oGTzAFgyrxjkUwMzOCqL7k9advX057mgsuQF/OgB5xkHjPbFMLtk8U4c455ppU56H8qYD4X+c/nwKsI4Yc8GqcfB7kVOGxgYoYkTlguTxTY33dOmahZsrwMipIM5HagD5g+NhK/HpTkf6+yP/oNfTFqWWO42gE/aH/U5/rXzR8eRs+OIfoM2bf8AoNfS1nIubgdP3x/9BWumv8MfQyp7skM20H9KYsu4g5x6Uj7ST1NRuyoegAHeuY1J/M3HocfSo5M87cZ7VGJc/dziojIcv1BP44pgZKCZNJtfPkV22SbiBgDjoPyrakumAyK5mERxaRHHbuXRWmDMTkhtpyD/AIVtBXcAMcAGh7iWxFq90zaXc8jPlmqb3ODt3DH9Kl1OP/iVXZbr5L9vaq7wnk5HIpMaBbjjjJJqfwtOW0m2XGMAjn/eNVYoeoNWPCy40m3YKM/P/wChtTQSKlixFjCdozsFWQZPlwRUWmru06Dp9wVZX8ah7lrYVi20Yc5xVWb/AJCWmZY585+h/wBhqtZOQNtVJlzqumsCeJ2/9AaiO4pbF3UI/wDTrY8j5JP/AGSm5bO3OfxqbUvlubb12v8A+y1CWzTluEdhkjHINM8wEnnnoDUpw2eOfSmrGp+ZlBNTcqxX0BgBqHr9sfJ/AU60GUm+bP8ApEvOP9s1L4dRC2o5Xn7W36qtJa8LOuB/x8Tf+jGrSWxnHcVyFHckVn6+/wDxKZmP8G1z+DA/0rUx264rO8RrjQ758HiBj+QqE9UW9jc27WJ3c0rsQRzn2oc/vPunk46UNn0P0qzMak2wnC96jkueWyrZyKc6/u9q+tJtyByTQAsU3Jx60kz7uOo64oUc8DoeaaV+YDnkYNMQ6KTOccU/7QoYL1ZcZx71EE8sHGScUqqQ5OO1AzM8M2c2m6ndWsbS/wBnCCIWqkfIhDSFwPflee9adpMfLWRtmWnfJ8kx9yOQe/v360/zliHK9qy7W8a5KxOjKoCyqxfcSGJOD9MU27itY3ZW6YPFQm4jSQo0gBxuIpZJE29OKqDy21Bw0kyfKv3Rnu3tSGlcrpZ6cpjH22fygyyLG0mUOGBHGOmQO9balY0EagAegGOtZsbN9htrcRmRJIQCd2ONv6VKS0U6J5zv5gPBIyoA6/TtTY7FUTM+vCVre6WN4jArEnbuDMT8vToPvde1aIUKfvMBjiqMEcjagCZrvyo8yf6xSjM24bSMZwAcjnHT0q5uDc/lSZKKCv8A6deNnHzqD+Cipg3HHP1qpbv++vM9ftBUf98rU5BK1nJamsdgnYhfoahjlVpF6jnHTrUnzD5eo9ahcr5qGpGWpJAqFieKgsr62u4lkglDrkrn3BobrhT19a4UatD4f8V30Nxb3DRTYeJY/uuTjjHrSKSudjc3NvZ6uLm5YpDFZPuOM4DOn/xNUtTk/tDw3qC28sMhksp/LOcqT5Zx9OtOuGi1AXsjeckR09H6YdQWkPQ/7tc54YtpbfTdQmivLa7svLklQ4JOdmGDAdOMdPWrj8SM5LRnVzTx2qw7540Yw28LDou/bnA/PpWnpzM0Z8yIoVJ4znvwawbJGNrtkjVZHgiZQqZEbmMdj6GtXSBPb24ivJjO4ABcgDJ+gqZ/Ey4r3UXbBQ2uXR5+W1hx+LSf/E1JrAVoIYyoIMyYz7Hd/SoNJkB1i/cdNkKflvP/ALNU+rAeZaFv+e54/wCAPVEdRyjncO5yeadIx20gbGMcfhUbsPXk1BZGp3N8xqr4NXdLrk2eW1OQD6Kqip0dWb05qv4KOzT72Tr5moXDnP8AvY/pVw6mcixI8h1O8dADhkX8lz/7NUpeTK5xjPPNVo5VF5e5yczjp/1zSpQwLr1xik9ylsWSybeKj3DOAwpsjZwARj61ED8w44JpDH+GV/0S5kDf6y8mb8m2/wDstV7VnZJXD43SuenYsad4ddk0cFTktcXBwf8Ars9UrKfNuowR+HvWkjNGkmMZ3An6U8sA3Wq2/j39qRmYA/TPSs7GgvhRlfRVfJy887E9Okzj+lFiVJnJ/wCfmbr/ANdGpvhj/kBWvo+5+O+52b+tRaY3+jyuTgPNK+PYuT/WtZGcdy5IVLjdg7elZtykcnizRRtH7tLmTgdDtUD+ZqUyMzuPfjBqC1y3i+3HXy7CRvzdRUx3HLY0/ECpLbwxSAOGuY8oeQwBycioPsNkjfLbxKP9lQP5VJq7brmx5481untGxoPI4zRIIkD20OdgDKO2GIx+RqLw2fLvNXUTOEW8WNQ7s2MRoeMnj71WVyXXnNQ+Go1kt76RsfvdQmbn/Zwn/slEeoSL+rMrWYTcfnkQY/4ED/SsvSYbg6tBJH5PlCwj3MOXV+ThvY5z36CrfiCQxWaso5DggfQE1BosUY16+c20ySIkaiVuFYBccD1rRbEM0Zpysabm2npSX1wrRQYJ4uI8/wDfQolRJiOhwe4qDVI1UQOh5NxGD7/MKSBjdRjsp9StpbmZAyxyRJGxAEgcAN9eBVDwzp82jaVa6St61xFaK8cJYbdyc7Q3XkdMj8qp+LYPM1HRblrWaRLO8MzMsRcBfLYfwgnOSKksLyXWLq4QW+o2MNpcxmKYqY/tIxk8EfczwarWxPUn1BZJbuNrkOlw3+qS0bcxVQdxLEAAfN3q/p1kEgjhe3MEEefKj8zcw3BgwPbGDgDJrI1Qak2pNJDJcBlbC+XGpCREJkjIwWzu4J98VaWPV5UiWS5nSRUmHmRlMbvl2EggjH3u1HQDTfSLRz8iujYwXViGzuDA59cgfl6VFqem2kGmyeYs0ittU7WBkc7jjluMkseTjrUWzWl8h/O3SJGythgAx3cErjGSuPoamddQu21CCSSMxiVFSMjHyfePOM8gr+RpfMY7UYo7o2UKTFOrFA21thQ/j6CrC6bbK02FYLNG0ZUNwqt94L6Z/pVa3i1UzNNcTKhCyRpGCCDlsq35cUyWPWZJP3cqRgqhJzkAjaWAH1Vhn/aoAswaRbRyI3mXMmzeVDy5ALAhjj3yaW7WztGgzbySytIGjROW3KmM/gtJrjTR6TcPbZWQLnKsFIXPzEE8ZxnGe9QXVvdXVjYu0cbXMRWVgW2nOOgP8/XmhARXcempbwMLaa6WXLKoPIALEkgkdNxGOvbFXVjtLizaxWQPFsCHa/zL6e4NUYbfUJ1s5bhkmXc0gaL93syo2nHOcAt+lZcVhfWtuVWUQSPOsbO7CPICnABXrznHc556U7X6gdMljbeQ1ui7IWlEpVTxkEH8uKoahY2tvaxKY5JQS8QJlKKqsxYBjyeOB+HNPvBqga2a2mj2hf36lcljlenpxurMjvvEM0t3AtqECLL5cmSN5JIUcjsMdOuaSuDL9uVn1G6v5Y5oYBGULh8x5xl3H4ADOOx9aWz06KewZYZpUV2Bb915LZA+Xjj2Oe+BUkcmpXNhI7QJDJJAFWNjkBstn9MVc03zBaLE9uYFjUKg8wOSB70NsEisNJMjSO15KWZt4BUEBsg9D15HAPSkGlXEN6kltfFLfyjHLEy5Lnn5s565Oa1F6/h2pC3IXnrSuOxLar5VvHDuJ2IFyepwMVXvuRDjn/SI/wD0IVKjdarXrkLbkDH+kxdv9sUuozwL9n7cPi7rHOP3dx/6Mr6KBC59a+cvgGf+Ltayec+XcH/yLX0OjFh0we9b1/iXoZ09hxOTux29aUSmmhvzxR1HHQVzmgu/5sjketOEowR361CVxnB4Pb0NKpYnB9MUwLSseKdJz0HOKgV2B+bkVJIzdhgUmMZFkOyfj1oCfIec0yMnzGG05ySSalzlSKQFC8UbQAMBiB9Kch8slhxyM+9JcZVt2TjdURfJG7gUAXvMwQvOfanhunIPpVMyAtuHzHtipreQZ5GOPypgXo9uBT9o/vLVVpAqZyTk9aC/P3n/AEpgTKOec04sAQO9Nlc5PSq6sxznJOaQFoOvC496esvzbW6+tVBvMny+tTRwMxYs2aAPmv8AaD4+MKycY8u1bP0xX0Hp80rNd/KSPOGD/wBs0NfP37RyiP4pxEcD7NA35GvonSRuF30z5y/+io66a3wR9DKn8THqW6HPPPSkaMN2qxKnPGeKYVJXFc1zUjSNVIboM81EQokPzVOwIG7jHrmoXQE5zupgYCPFJY7YISiiSdcHjPB5/wDr1vjbs/LtWAJZ5ImWSHyj5swX3Hzc/wD1q242yig56A5HvQ9wWxU1rC6Tef8AXvJ/6CahBG0cCptY+bSr0FuRbyf+gmqpOF96mQ4juSRjp1pvhjjRLfgn5n/9GNQjjI6kUvhlv+JJBj+9J/6MamtgkR6cf+JfAMdEHNThuehqrp7E2UX+7VgNz05qXuUth+4ZI29KrXWRqGnEdPtHp/smp5Cy9uTVa5Zvtmnk9PtI/wDQTRHcJbF7UN32y36Y2yf+y1GTg+9O1JsXFuSf4ZP/AGWopCeCMUSFEeGIXoMigHP+FRB+CSeacDyOlSWGgMRPqYOf+PkH/wAcWmW2ds5yAftEuCf+ujU3Qj/pmqf9d17/AOwKLRhsm4H/AB8S4H/bRq0exmtyWIyFBvA3dCAapeJN3/CP6jn/AJ9ZOP8AgJqWS6iW7+z8mUKGwo6KcjP6GofEBLaDfqOSbdx/46albop7G/6c4z6Up+tRRN+7X3ANODfN0HNWZjz9w/0pgwcjAzSlqjThm6UAOHB2jrQ3DdBzSA88YA9aaTt5Y85oAkw3PSkbIAXrxzSBs5xmlIYjjK4NAEF4xW2kbBG1Sf0rP0WM+bMOMxpEnP8Au5/rV7U026Zcuz8eU5H/AHzTNKXbdXuMcyJx/wAAFMC0wb0HbiszWbxdItZtSk81lTYGSMDJywUYz9a2flycY+tZ+v6Wmr6a1m88kCmRJCyAHJRgwBB7ZAzQt9RFXTL6LUtMzazyrDl4PmQZBU7Tz36da0FeGJz5UUce7k7VAqjHCmnQXVxvM0s8quwC7F3HavA5x29aoXrXM9yIxaMNqciO6K5yfb6U2PVmvp//AB+3UoDAHaMlB82BwQep645q0JNykjpXJabrdtpxuLW+a6jdXd1DB5tqADksAeMk9a6KOVhGsmHZCe3fNDQkyG0z9ouyVBBuGOfwFWiVwO1Y4dkljkjMxaW6k+QSEBtqucY6c7RVDwJrV5rWlvfXk0BcyGN4FiMbW8ikh42yTnHGDxmolF7lxfQ6Z2GPeqjk+cOvSpZSOOeagAbzge4FZllkt8oyARXCeM7i1GqWEdzbnmcOswbHlfMPzrrr6Zonj2rK3mZXA+4vfJP8q5PV2ur/AEu4K2ysZv3dv67D1ZgcYIpFo6iyKy3eofaM+X9ih3t6jdKa4zw1pyS23iJrF3S28qRo2LY+URn5sHp1rr9BVZXvrd8l0ihhkz3G3P8AWsSbTrbSbXVI7eSXypraRSnqAhzg5BPXrmtI/EjN7M0dGvkg1yfTJlVSlvE6OXHzgqCMD6NW1DIswAB54JBrjxolprEUV60zw3UCxFZVOGKeWMKeaztD1KbRdVnbXVumllk8oTkEx+owaiW7sXBe6dHplp4m+0a3c293D9oM0aRxEfJtCKx/HBAzXW3cjvJZCRAGyzEZzjAx/WqvhwBlvJFHW5PPY7VVf6VZv9rXtr/eEcn16pVGd9SR5MDHao3ZWw3pSMf4c81EeMnHAqChqN83Qdar+D3/AOJBG5BBeadv/Irj+lOWQruP41B4SJXw1ZMepDt0/vOzf1rSOzIkSRli9xIMndO36YX+lSpJk5xyB1pls2YpOQf38v8A6ManIfmwcZqXuUtiVpvbrio1bJOGIGe3rTDkseoHUcU4AKA2RxzSGM0R2Tw7A6nO4NID/vMW/rVWx3eXGAoIx3NWNAdl8K2AbA/0KPP/AHwKrxsvkRnefuA8fStJGcS/kryQAPTNI7hoiR0x19qj85GVQec1W1OYQ6XcSrxshdhkegNQWW/D0DSeGtJ2uU/0WI/UlBVbTYWFjC/nk7kGQwzVzTt9npNrGW3eVAvfsFH+FVLPK6fEqDoo784q5ERJPKUPvjYjrnFVNPbHi6diR+7sEUkDpukJ/wDZasBmyCqkZxVXRcyeJtXc4+SG2jGf+2h/qKI7hLY0b+bzLy0UZwpd/wDx3H/s1Pd224XA+tUNQLLqsGR/yxk5H+8mKs7jtLEZweKUtxx2CMvnGQDnmofCkkn9jx4QlZJ7h8/707kfzqeH6cd80zwivk+F9MZgcvbRu2OxK7j+ppx2FLcl14v5UK8HczLx15XH9aboGEvNR/0nzw05yN3+rYDlcdhRrLZvLZf74yCPXen9Kd4cH+j3MzWhtzLcPu+bO5gdu71GcVS2JLsYuPtP8Hk7fx3UzUWysC+tzHx+OaspgklRuYVDeAedaxv187cPfCsaSGzlfiVNrVvBY3WgiSS5tbpZZYIyczxbgrJj3zUHhWa+fx34lS7neQItv5cQY+XHuQkgD8ua2vGerjQra31FoRLF5qRy/wB5EZgC2fQZyabp+6GGfUri3jZrmbH+jQHey52qW9eB17CtE/d2ItqRibUpXtDJJFFOzfvbeH94pO4bvmIHAXJ7c4qS11tnEZa28lWuPJLF9yqu0kEkDg9BjsTipL37ALmK1urdJG37lOzIBOeT9cH8qmF8v2W1nitZHjueQqhQRkZBPPfH60vkMhuLvUkuJVhkhx5rJGskRPSMNjIIySc/kakW/uhdNHHb5fzYjMSpwE2jJHvnIx7Gk/tSCSyaZYZwywGcJIu0kD36ZpBrCRLHvt5GkbOVVgcYbaMHvk8DFL5AST6rdRmUNZkKrOFkJypAZRnA54DZP0OKi1CW+vUtRDZlkkUu27OI8Ogz2OSpbj/Cm311JcaWJTutmFx5YKSEDJ+XcGGOBkn/AICa27aNYoEiV3cKANzncSPc9zRsG5m6xp8U0r3dzNM1siBnhUnBC89uvuO9U9I1SGTTbi+W3iN5CkrJCjMzsgJ2jJ55G3OOMmt6YB0aNuVdSrA+h4qGOxijdJIwdyQiFSTyFHb27fXApJ6DsZ2l64shitPsjoc7B5eSuAcDGQDjjnjim3mqNcW+rQSW0IjgdIVdvmUljglgRj5c5/wrZV2B5ztz0qK0h8q3aOTY+5ndgBwdzEn+dO6DUh07yl0y2WDf5flLtMh3Nj3Pep9xGf6Gh8blVcBAPyp56cYP9algICWAIY47ipgcDrxxioY+FqRccnPy4556UDJlPqBTUZgxyBjNBOFGf0pFOG57nikBKVJOap6gpaOBW6/aI+n+8Ksq3qarX2f3Ldf9IjyP+BU0B4H8AmY/FjVvlA/d3H/oyvoVScHAx2r57+AWf+FqaoFH8Fx/6Mr6FB4wOQBW+I+JGdPYMgsMZPrTWkbnaOKP4h601mwABXOaCMw/iP1/xp6ZDcjNQNjsOv8AKnknaFbqO/qKYy2PvbTjBpxcDjpxyarRSs47cdqlSQkdVxSAdCNhI/InvRn5+MYqNn3naMcU8KvuOPWkAkqBkOcHmqNwh2SKu1SoBAJ4q83YbjzWbcxslxKwYgkAfUUDK7iaElmDY+vFW7OfgDrUixyGMK5DHGOtVxG0UwIXAHSqQmakX3CDkk+tSiMY+6ar2kium4/iKtCRMfxUgLE0a4OBUKR8596suw3FcetNCjaAO1AEQXbnAAFTRLxz0pTgDnGaRWLAgjAH60mM+av2nIwvxGt3Heyi/HDH/CvoHST8tweRl0P1/dJXgn7UWF8dWZ9dPX/0Nq940l2aJ2GMFYjj6xr/AIV01v4cfQxh8TNEt1phI+hqElucnNIrdc5Hviuc1JlbCkdc00jrhecdTxQhJBG6msMseSTuoA521RVtnY3XnEXkgJJ6HJ49q17fc9tGd38A6fQVlRY2SRratEBfdSMBuvIzzWlYE/YLcgZzEv8AIVT3EtiDWlH9nXjbulvJx77TVG6by7dnCliq5Azir+tn/iTXnzY/0dz/AOOmqO9dqkgnjvUvoVEhsrjzkSUKNrAEHIOfyqfwy6nRoRx96T/0Y1YfgqMro/2ZlcC3upkXcMZUSttP0wRWz4UjzosW7H+slH/kRqdrNoTewmnMPsMfzev86nR/m/Cq1lH/AKIFxyCcfmasR85XFQ9y0A+Zgew9ag1BgLnTsck3a/yNWR97HBHeq99nz9Pxj/j8TH5GiO4S2LN8oN3a84+//IUx92OO3SptSX99bvkD5yCPwNQyyEYCjIzRIURuV7rUqY9ulQt25OPSpF4PtUlkOiL/AMTDVh386Pt/0zFMt24mwAP9Il/9DajSCo1LVOv+ti/H92Kii6y7e1xJ/wChmtHsZrcwb2SWL4i2zbpPJk01yUydu9ZFAOPo1b+qDdo933Jhb/0GmT28UkizvFGZFPyOVyyj2NSXvzWMyj/nkwx68Um72Gluatmy/ZIDnOY1OR9BUzMFHCkmqWmPu0ezkwW/0aM4XqflFWGc9gcEd6ogV3ODtGTxwTUUsjcEYGBwM9aa24dAMVEMu3OT6cUwLglyQo4+tINuSXYFlGearKxLcg8dCTXMxeILiO5u4Pnkm/teOzjLwNsVGZMjcABkBmxz6U1FsTZ15njVwD3NTrLGIsnIGOuPxrk7qJ2hvbpZrlZEeXbiZ9o2sQOM47dKuaghkN40lxcp5art2TMoHy+gOOtIZpatcxHTZlVgd8ZA49eKh06/s0kuhNOiP53Q8EjAArn7bUrrUDLEqWvlwTGGQJKTIm2bYpZSP4sE1sWdgbnzJWuJkIkKgKEwAPqpptWEtTXN/p+0H7ZbgH1kApDPDIMRTxMQ38Lg/wAqoNp67vL+1EkclWiQ4Hr0qtc6X5jLi7iCbgxxbDJwQeDnikBo6hD9og8tmZFLBiyDkFWBH8q5u3WSed3uY5LxzCjDDCPaCz+mM9Kn1W1RtUkMiwyrJJFKrbMOp3qu3PcY/nU91baXasN0cyM42gQeZkgc/wAP1/Wn0AzLC0QagmoSWd+sUMb7Y4GLlnEh+VsE5GAPauttpEntYZjHJCXUEo4wyn0I7EVyseu6fpNvHC63Qj2TXBdkLbY1lIJbcd2ckdia6tGZo42BUq4B/OnK4kYT6b9vt2V7+eNBLMVEW1WBJdeGxnuaTSNGj0trxlmlmlvJvPmkkxlmwF4AGBwoq9p8m205Az5kh493Y1K3zDgc96zlJ7GsUV90gP3SccA+tReaVm9s1ejxux71Ayqzk7s+uKi5RneJLoR6VKVn+zuy4jbOPm6CuA0LT7q+1i4mvL8yiIhd8cuN7Dpx6cD8q9M1Sxt7qzKzoSq4cDGeR0rAuNNh0/T7VYVijiLYc+ZtIZs8g9+pPPpU3LTMyPTda1HWrjT49YmtrRUVjIMbpXEag5xj+8Kfa3WpXgvLGW3zBa21zHHcZO6UqMcqeRwRVdh4ou72ddCuY2s0dd8hZcuwReT9fT61a1261fT/AA5c3WrwwR3n2K7AwVw2EGC2fl7d+K0jrJESehqeFw5glLhQxSHjHzZ8pc7u35U7VNBtdWvB51xtkjhZFQEcbs8kfy+lQ+Fbua40+a7lx5jvEiqoByfKTgY47npXR2Vr514L+RmwBiNGGNvuR6+/vUS+JlJ6IZ8O7FtN8O/Y3k3tFczqW5+b94ea1LnD6ouf4IePxb/61N8Of8guKXP+sZ3+uWJp1xt/tZsjA+zrz/wJqpmS3CVQD8tRSYAPPPPtU0qn+9zVOd+T2AqSyGUfIxBPQmneE4/+KX0kN1NpE34lQf61X1CXy9OupT0SF2/8dNaujRiDRLCLtFbRL+AUD+lXHYiRn2a7rONlHL5Y/ic/1qwqqB0IPf3qHSObCDHZADVg5UZI4zmpe5SI2LEYBwcd6r37NHptxMpzshZvyUmrMsfmJhe/OM9Kra3Ht0K+UHH+jSD8SpoQ2LAs1voUYO0eXbqOh4AUCo0jYkLk8KOMccVd1JWTR3CgY8nH6VDGCRu+6O9VIiJFLCxQBG9Twaoa5HImg3wO4k20ig5zglTWu4XA4596pa//AMgqRVyN7Rx/gzqv9aS3KZoXSSR2UpVmAELA557GqdkNttF8w+4P5Vo61Ls0u7Y8fuj9KpJEiIF6BaqRMBqfLtG7PvVXw2Hk1XXJFP3bmNM49IVP/s1XRyNvG39ah8HZ26rNt4fUpM5H91ET/wBloj1CQt75jaqV3LlYFPK9izf4U8FuRwVJ6U+5G7VLllz8qRrj8z/Wlwdx+XGal7jjsVtQm8nTLuZeqQO+fopNaWgxNDo9pbsq/JCq/koFZHiAhdFvlHO63ZeP9obf61vWrbUVVPIUD1xxVLYmW5Q1ID+1o1JAKKpXPQA7s/8AoIp3hlZl0pPNuVuSSXDr3BJbn86i1SRhqE8qqXMSFdoJGcRluo6feq7oEXlaRbR+R9n2xgeWTyvHT+dV0J6lqNm9qhu8Nd2nYh2P/jhqy6tjHH+NVLgbp7NuOHbI/wCAmkhszfEOkya7a3OnXDJHaTwSw7l5cb1xnnjg81Y0+2uLewtLX7QG8hVUsqY8xVGMY5x2q+AWXjkjtWebyKaeWxUvG7I+H4wQMKxHPYtTuxWKM4+06q1za24mkt8KT9oAVuDzgA5xlhn61dsrVVtQk9vCjM26SOMkoDnqM/h6VlGzMemmO4kso/MeJVQv+7lVegJ/2iScew96fBEY4ptLa7ngliYziRQQuw44BPGBkjGapiNK8tYTaSxhUXcjopJ7uen4k05Gs1eASrbxyRr8gbGU6A4PbqB+VZzfZE04tPq7yxXDoondxgEHgKVxjp1px0yzuBJPBN56c7F83cMkL1Y5PVQRSA0Xi022sxb3AiS3LcKzkDIOeOamW/sduYrmFuQu2Nw3J6DAqnDNDcWAu7yJYAFbDuwIVTxuz6HANUltbG3tXv0vIIRtR3uFwUG1dufoVxSt3A3Wmg89bfzFEzDIXPOPWg3luChEy/P93ByDWBpl1pcl7DdWvnPHHCsUUgR9shAwWHY4GBn3NXH0+y/tBbaO1jEciFpGVirDDg4PqCf0zRYdy8up2EiB1uB88hiBIPLA4/Lkc+4pkmqWSQee82IzE0n3TkqDg49/amGTS5bi7geBT5e3zGK/Kcnp+BAzTXbSfJiuneDy0dljd2wNzE7gM/jRZAXgnIIxg9s1QsdVhuFLMUiBb92fMzuH+IJAI9Tipre+s508m1mjlYRttAJIIXjGfrxWFpNrCsUU15OiGRwIUUeXuwRxjJB+ZQdw6/jTSA2b28h+wymC8hWRSELFx8pz39DjNIszWN8VutQ8y2aLcPMVQc5x1HtmqVnp+nvGkKXKpMS2/btOMAhl6Y43n8TUtza6fqU0Ev2ohURrURjA8zIBI568Dt1Bosham2siqFYsAjHCk+p7VE0ywoX3AoAeS3HFV9sc1vbW5uEkaLbIMEZcIcZx9e9U/wCzYXmEct4Co3Dy+AxB3Ywc8cN6c4FKw7l6xt2BjnkuJXnx+9BfK5IzjHbHGKmv/mSE7cf6RF/6EKzljt7O8jstskguz88rz4ZmVfbrxgfkKvGOGGCBYOU+0JgFy2PmHr/KjqB4P8AMD4ratnIGyf8AD95X0K2cbe49K+e/gR/yVfV1AP8Aq7jp/wBdK+g0bcNv8QHb0rbEfEiKewEd1J49KgdmHRSPU1YPy5qJs5wBn1rnNAUlk+7zTGOOOcjp9KMMGyOPanbTnPftQMEPOeuMA/0qePIyuMnqKijChi3/AAE1Lt+VXUgkfqKQDgF3fXvS9OOnNJge1OAoAhkJC+/bFU3+9ubg57+laMo79z3qioZmG7PTbQMkWRiMZB9gKdKu9D2OOPagKeMqRilUHgKox70xDLONhnccfTvVr8aIR8v19O1OIGe1AFx5BubAJbP9aerNg4A/xqCbKzEHj5j0qZG3ZI/nQAoI34zk96SXcpBXAGORT4x7AdjSOvzA46e9IZ83ftT8eMtNbudOH/ox6908N7haY5YGCEgk/wCwK8P/AGq1H/CWaWwBz/Z5ByMf8tGr3fwgmbCI9c2lu3T/AGK6qv8ADiYw+JlyRCKhkDDBHINaMyIq7mIHrk1XeHkEfhXMakMQwuRkU5sGlcMrD+6M0pB6gA0gOaj8xZboSXInX7epUD/lmNucH8+taemt/oFvj/nkuf8AvkVlldt3fMYvLBvlG8sT5nyDn8K0dMz/AGZB7Rjn8KtiWwmtLu0u6XB/1DgjP+yazIYj5EZyOVFa+ojNhMuM7o2/lWXAf9BtyveNen0qJbFRCNWVx82fWneFCDoyhe00oI/7aGlTrjr7Uzw26ppm4EY8+XJ/4GaEEhtr81u2Cc73/wDQjTwNvSmWLr9nYnGPMk7/AO2anLx9/wAKl7loaPU8fSq98u2XT+et7H39jVgzJkiqOpyDzrDHP+mx/wBacdxS2NPVXwYMKMmQ/wDoJqPJZc7AKNScD7N6+b/7K1Nd9x25AOfWiQoCKOTjGM0AgHn9KRVOSM0rHCArycdqksq6TJuv9U2jP7yPn/tmKrWsjqbgOc5uZOg/2zVvRlzqupqOMPEf/IYqG0jJMueQLiXH/fbVq9jNbkjNhNvPakuPmtZcHHyNjH0qVIt2Q3txTplP2eReMbG7e1QUSaExbRtPznH2WLPt8gqzKfn3FSR3qHQELaHp5wcC2i/9AFXSgwQcn3xWjMiLKnDDt1xUZVc/Lwee1ShV5Xup/OnBV9ecUDKjqWBHApI7eFRgRR437yNo+9/e+tWCgz8zDk8D2pirmRmBJAOBQIwrmG++zXNstqx82WUiQSLjDMTnrnoaW7lkxexeTOWkcKpVMhhxzmt91+cdMZ/DFZOryzxSy+W10u2NfL8qNmBJPPQEU0A42MlnpezBuJPPEmYo9pKmUN0yc45q/o6sLIM0bIzlmIcYIy3eo9VcpaREeaV80B/JDFtuD/d5646VBaXE8VuI1m3gE4M0L5xnuTyaLhYxtf0zUr/xfZ3mntJZpZq0dxJjAnjdT909yDtx6ZNW/BdvJB4Vs7eTzFljQrIshJIbcc8nmtH+05FHzy2IHIOdwqL+0g3CvZOT/dmxmm5XVhJa3G3enXFxfxTR3EaxIVDoYySdrhhg546Y6Gl1HzF1C2WGNXxFISDJj+JenFVHjikuWu7hYFleeFY9sm4hQwzzx6mrWopb3OrRo0hwsDZ2TFMZYf3SPQ1JRlSeHo9WtfPusZe0lhEZGQGaTcGz7ECug0aK8TSrSHUWVrxIlWdkOQzgckexxn8a53T1vm1OzsbfWLuO3bTFuMYRgG3gAcrnGPfJrrTNH5mPlyOx4qpX2JRl6eB9iibdwRuwfeps8D3NQWLD+zrcjI3RKRj3FSbwFzwcetYS3NlsSRlFJzn8awNDliuNY1dUtREba8MW9XJEpMaMTjseQPwrUMuHJLED3rO0Cyaxa6aSYTSXFy1wzgY5bAxj2AFNbMOpvgZj+lJJbwTRGKSJWVhzkUyM/IMN0PNSpznn3qCjC0fw/Gr332O4kiUzBXUEYYAL14+tL4/shqEKWju0KtaXJkZDyo2ckHI6Zre8PDFvdsQD/pco/IgVn+I3cXTtEpZ47C5YALk9AOlbQXvIyk9Ct4V0hrGzFszHerI5OeT+7X3NdGI1LbmA96p6XF5Mawsc7FQE+vyDB/Kp55gIZihZlCMdw6dKzl8TNFsiXwwv/Ejsx1Hl/wBTTpAp1G43dlRR+Wak0RRHpFoq9PIQj8QD/WoTzqF0fdP/AEGqkQhJflGVz0qjOvynbgE45q/MfkJ4Iqi/QAcnNQizN8Rrt8Nao4+8tnLjHHOw1v3Q8qwmCsRtibGPYVk6+pOgXUZ/5ap5eP8AeIX+tbN+VFjcZ4zE/Uf7JrSOxnLczrT5IUAxjaPbtUrtuIG3n8xSKq/ZY+QPlAAz1OKNmzKjkdeKzLK7GVJGYMH4zt6fWqut3Ej6Ncfu1AZQpyfVgK0ANxDbs1W11V/stwQOZIv/AEYtNbg9i9fblsNsgVtzRrxxgFgKgfcoJK8dau6iFa3ZSw/1qY+gYVUmMZQlWB/GnImImRgHpVLWV3Wca8DdcQD8fNU/0q0rLt55qpfMrzWEecZvI+/sT/SlHcp7GlrOf7EuV+U7l2n8TVeVD5zc4Gan13cLELH/AByxLwPVxUcuTnk8VUiYjFyoxuAP0qHwax/siWUOP3l7dMeOf9e4H6AVMOSuQDziqvgwn/hGbItyJVaTkf3mLf1px2CROzFr+9wQSXXBH+4tSq2FB6nPIqvayO099mPAFwyq+4ENgDt2qcHkAenepe41sUfEIDaVKNoBd4lz16yLXRQIqYXpXPasN0drH/z0vYVYf8Cz/SumOSPlVc+4qlsTLc57UzK0l8YnCu0cgQnpkbU/Wty28xYE805fHzYHQ/hXP6m0LW1yLl2WJ5I8Feq7pT+X3RXRAZQfe+pHNV0J6jyRis2eQf2hCirgqjv/AE/rVtyVUd29Kz5P+QkuegiY/qKSAvCVsrn5eKy7xJjqcM628RWLLb1IDEbTlDn1Yg+nGavtIpG3v2waoy6P5t1Jd+fI258lNxxjYUIA6dCaaBlJNOsY/s9rFefZ5Cm1ULgseDkAHPYnp6VYm0tXjWNbqZUMKxMeCXUElckjryfr3qK4sbFdUhMskyyeUEUoG6gjaxxxkE4GfUjoalTRUS7FyLy4ZBIsvlk5HmdC30I4x061V/MQ3TbU772GU74/tCurZOSwwcnPf7vtx0FT29tY28r2MchWWWPlV645+bgcHn9BVSxj1Bbie4gWOS3kmO3zJCCVLHJA6A8nHqAKg0eO+0vW9al1CZZLG6uBcRTs4AgXYFKEH/dGMetAGokCrp0lqZzL+7Y7uM45xj+Qqpb2r3MLySrbQ292qyMIjyGAHOCMdgD16U9NFtzG81rdO5lwRIcOCu8SKv8AujkY7gmnXelJcWSW81w+Bv8AM2pjcHzkAdhkg/hSAqweXcfYba1swRA5kYPKAwGc4YDOMtg4Poa14YoLq4jvVmG9QFZYnDKSM98Z4yazbC3juNUlvkZygjWNHKFRICOSD3HH9aj1JrKwit4JtUjgccQ+aMYzwMkdicDJ+lNgaWrRW1vpdwpty6CJ2OAcEbskE/U59+aktrcS2jRzKineZFaLKjJO7cvcdaZf211cbwsyOpkRjFIMJhRyvHOCcH8MVaSJ3h8u4ILMhDFCQDn0qbjM+1vdHe8htobhGllWRoVbI8xGOX254YZAPFPFnaLqkSFSkSw7gNx2s29cZz7gcVU/seS4TR7OaNo00eRHjnyMybE2qAB0yDzn0rTkt3khKSyIW80OGVcAYfcv6AA02BF/ZFumA08pYbgmSPlVsllHtzz9BRYRWk7teC3MRkdZImL/ADOAAAQOwwBx+dKmkyApJJeMDHjCrx0dm5Pccjj2qnDpErbmuroBmkZgsC7EUFgQBnnqMn1JNF/MRftNPtrV/Mt9wbay5JzkMwOM/UcenNQy6XatPNcMAWaQSh9g3IQOx644qp/Y87QPF9qW4GUKxzL8hAdmKnHUHcPyq4trfb5sToiyR7UVScRtgdPbrR8w+RUs7SV/tFqJ0CRcmQJtVX2DBI3Z6HJ6ZNZ7WTXESWseq2RjE42/Z2G9CZM5AB+mfb863re2mt7u6upmhMcpyzYJYqAdoPYACuF8P6Pb6k8lzLcPa3CeInvBGke2R0D7Ewx5CkenWriJnF/AQ/8AF19VY8sY5/bnzK+hFwCWLcV88/AY/wDF1tWOf+Wdx1/66V9Bh/k7nFViPiXoKlsOK57ioyp64/WkRg3HQ/zqQ/drnNCEk9+tCZbk8e1PKHPT2prDj3+tAD+voAeuP51LFkLtPXuKhhGd27IBqcHKhlPsaBoFA/vc0/nH6VED+8PqPyqcYIP09aQEM7bHGD1H5VXhbzCyccdxxVqZQMHAqna/efC8cUDLEZK8HpmlLLk4xnGKY7BUJ9KImV+aYiUH5CE4INSgt/eH+fwqCFHVnLSBlP3RtxgfWpePX9aBl6UZkkPoT070sSqIztNMJ+ZhkFtxpYfukHJxSAmQN2GAaTaFJGWOT37fSnAerYP1ocgE/SkB88/tWIP+Eg0Z+ubN1/8AHz/jXtXgYs+mWrPkf6DbcevyHmvGv2q1H9raGx728oP/AH0P8a9h8BSK2h2DZ66da4H/AGzrqq/womUPiZQ8f6lIJls1+4oDMOxNX/BV/Je2LxzHLR42knsat6/odvqkyzeYElAweMg+hpdB08adZmJgvmsTvZentiuboal+SNNx561C68cHvTnfsT7CmMw6FuKYjm5kLXF/++84rdofL7Rjaox9f89K0NJ506IdgCP1qvuhaXUUihZHSaNmc9Hzjn3q1pij7Ep6jc3/AKEapiWw685gkUf3T39qw9Lb/iWWpZgP3Cn/AMdrfuVHkluMYOa5/SVzo1nnAzbp/wCgiplsVEnRweV9eDUfh9d2lyY2jFzL16feNS4wMenTFR+G3P2OdcdLqX/0KiISGWCr9mdWOR50uM/77U8ryDUdsSI5B/03lz/38apY9zEcZGOtS9yo7EUr4GAvJqhqbHzrDGf+PyPn8602XcPn7VS1RF3WWO17F39zTjuEtixqUnNovJzN6f7DVJEMnng9qk1OPa1o27/ltjn/AHGoZAXXkjHpRMUBJFZenPNNck9cr9Kkc4YFc/jSfNkY+tRcsg0dWGpaptH8cXU/7AogPyy9cefLn/vs1JooP9q6nkjrEfx2U6707QpruR7iK2MzcuxbBJ/CtbXRlsxY29c+/FPO1sjnnr71XGlaFj5SFx/dunUfo1KdK0U/8tJfwv5f/i6nk8x8wsdnCF2qrKOwDED+dOa1XbjdKB7Of8aVNL0vGBNcD/t+k6f99Uf2XZqTtvbsdwPtbH+Zp28wv5DWt+f9fOCf+mho8jA/4+Lk5/6amg6TCxYC/vhg8YnH9RSNo/I26pqOP99P/iaLPuF12IXtZjOHXULpU2EeXuBBPrkjNPSOdBhbqUfiD/Sl/seYH5dWvjj+8EP/ALLTxpV4Rxq0n4wKadn3FdDD9qBJ+2yjH+wv+FD/AGrIxeye/wAif4UNpuoYO3Vj6c2o/wAajbT9RBB/tJD9YP8A69Kz7juh8bXiN/x8/nGKW4u9QtjCxmhcPOkZHlkcMwHXNQ/Y9W3Dy7uxIA/ihbn8jSSafrE0tutxcaeYkuI5WMaOGIVs45OOcU0mJtGxc3EUBEbFssCRhc8VUe+sv42OR2MZ/wAKW+k26oicbfs5b6fNTGZT/Kk3YFG4fadKcbitvnHBaHn9RUUn9jspbdYKOpPyrT8Ac8Y75qlrJT+xb9lQZW2lPA77DQpaj5TYVIvIQwpGAFAUqP4ewHtUZhk84uSeB6cVNaIVtYhgjaq4A+lSSDZEzbj8qEkfhTIMCzB/s+1HHESe3YVNhtnOc55FP08D+z4N2MiJQfyFSGMKCR0rNmxW8otzx06dKbCGV9rqBzxVnaTxnn6VHLHgBgTgevNFxE8BXaQcj696kg78/lUEakD72f61KjAe1Syh2ios1nNuLYNzKflOM/NVLXLG3b7fFG7wu9h5YlViWXe+3I/Or3hsk6OrddzyE/8AfZqj4ikdY9V8lAZPsCbGY42t5uR6eldENzCWwuiQ/wCh6dHI0jv9kLSh2JJYOVBJ78LWjdMI7GdV4HlN+HFVNLjEdrpcizo/mWWNpPzLhjj1znnmna7IU0e9dRg+UxrOfxmkPhNrTUMWnW0ZHIgQfkoqnE3+k3WcZ88rx7KK0Qyom0HAHygCsYSfv7pl6NcMR+QH9KT2FHctu27+tVY1y5yOc09mI3HtSQN8xyDgd6ksqa7kafGpyc3NsOnbz48/pmtPVpCthcfxYXGPqR/jWfq6+YtrHn795CPxDbv/AGWr+tZOm3GRzgAY+orSOxnLchMYGP8AZ6DtSA4xwQe1I8nJVTzmgEgZYjH1rO5oGxSQuBj2qlrUYeG3h3H95dQr/wCPZ/pV5d2NzcH2qpqfMunY6tfRex7047iexf1CFVSFQuB5gz36An+gqvKq7ThQBjoat6mQqQrtOfMzz6bTmqsp3IQR68npTkKJEsXyBcfrVOWH/iZaauD/AMfYOD6BG/xq8V+X5eOKpSSn+29ODEHBlYZHIwlEdxy2NPWSqxW0f8TTx9uwO7+lQtu3kLhc0mpHMljlsn7QQW9xG5pWZfNHNORMSOcrHC7MeFUnPfgZqLwxC0HhnTVB/wCXWPg+u0Ua58mkX0gzkW0mPrtNaOlJs0yzQL0hRefoKcdhS3M+wG5J3C43Tuwx9ascbcHGMdah03/jxAxxvf8A9DNTEVL3LWxTv1Zr7S40wS10GH/AVZv6V0KnaCzZOOc1iMude0pAvKGZz9PL2/8As1bNwdtvLuGAEb+VUtkQ9zm5ZN8cW+3EwluI4yp/hGCwY/8AfddIm5eGP9axbT7R51mIQqo8rbyw6bYwOB9RW1KeD0+oquhPUjLMzNwCBxzVGXZ/aAXaSRCcgf73/wBaro+VM9z1xVSVVfUZBkj9yo4+poAbtZZUKnIPPHWqjNqEU9+FjmWMq7rIW+XHy7Np6g43Z/Cs3xHb/wDFQ6IsYkAnecSqkhTzNsWQCR0571L4QnvWstX02+mWXULaZ8Wzys/lROMxqZOrAj+L6+lVbS4r6mhFZ3/l20nmxPLGzNlyTlT0Xd1OPcc0W9rqUdncxzXRnmLhkyQMAY+UEAfn71cup5bW3to47dZHchGXzNoBxng456GqFrq8d4f9XLCXAG4EN5ZLMo3DjB3KRjn680tQ0INOglFyWaV1+zw/PHvyokbJH4hf51a062mWxLh0eR1EkYckhW2jB9evJ+tQwaha2oa3Mc0rOzAtgbpmwOg9+g6cD0qy2p2cFtCMNGHh3KDxtAZVIz6jcPyodw0KcWnX6ARoIsfZxGrNMwMTYOcADByTnPFX1ivVuNzSxuFeTaCTyD93P06VXn1y1t7+KzwXMmNroQV59ec9fTNSHVNl7FbNbOpdQxc5G3JI9McHHfuKbuGgaLFNaWaWssSIEHBEm4kk5OeMDnoBXJ+OfDOq6nPqy2V06DUIbeJCdvloEYkhgQTjnI29zXWa+5h0a8dbxbFlt3K3DLuETY+8R3xxWf4cgvrO1eG5klvLyKGESM8+9ZMk7nBIGM9dvsMdaItr3ga6F7QbyTU9Mia6hltbqNgtxDuI2Op7H+JTjPuDWy3Xn8K56eWdtZQKxEEUix7g5yCBkqU75HAJ6frVz7dJeaWksVrIxeTy3WN+V9CCO3TPpzSaBM01mSSRo0PzRkKw+tObGfasm0mjt5LeBlMc1xG0khkckkqQoxn1z+QpG1hY7SS5liwymMbckLhtuGzjgZbk+1Kw7mm7HIUcccZo4dehrHu9U2y2zFVEUihyCfnJO7G315UfnUcmrXPlp9ns33OQAwG7JOfug4z0B7fjRysLo3o1APy8VJjB3H0xis4X0i6WLyeMo+AWQHGCWx+VFzqTQq2+MbxN5SDPDDAOfyz+NFguaDtwANnJ4ycZ+lQ3f+riXd/y3i/9DFZdwol+yagzMreap8l1G4D7u0emCSeOv4Ur6tFdPFEkLbftaorA55WQA7vTOGx16e9Owrni3wLGPitqi552XODj/ppX0Ou3BP0zXzz8Dsf8LX1L5cgpcZz/AL9fQUZbnPOK1xHxImnsR7dxzxkVYJUgcYBqqd28885qVCxQjGSKwNBzn+Hv2zRlc44PHpTSc4JGKUY5x39aAHscqefbpS/wHr8w/I0wttYDaeakj/jGSe4zSGNdvlAPBpyScbQelKyqxPXP0qID5uO3agBbqUbG/wB01WszsUtnr6/SpLpC67QcepqO1QI5G4YJ6jvTQDnZQgJOcnsKmgVdvy4xUTrl8biO1WIlAznIGO9AEqjCgE807yW/56UxWUqcllxxjbz+lL5y/wByb/vmiwF6TaZm+tCk+mO31qGWQB29c8e1KGY9PwqRlkckAHtTXbHytimrngmkfYvLEHHOKAPBP2qTuvdBfH/LKYfkVr1r4fN/xTWlE850u0OfX93XlH7U8iPcaCVU8LPzjH9yvU/hqxfwnouMf8gq29/4K6ai/dRMo/GzrARkZ4FQyMu7jg0hZRn5uh+lQyOq9MHjjvXMag7IBk8D1xwKo+czTnAO0/lViZhIhXbVRVZQOmR/jTQjOuHEd5fKruZG8pmVuwLdvbir+kyN9kVdoHzv/wChGsu9aT7Ze5jVV2w4cDBPzn/CrukZ+yAFifnfqf8AaNUxLYvXMjeURjsa5/S2zpNoN3HkR/8AoIrZudpUg55HXNYGnjGm2qhRxEo/IUnsOJcU/wC1im+GmX7NdLuwBeS/+hU1cBd23qPSl8M/8et2c/8AL7Nn86URyGQvGvm9B/pEvf8A2zUwaPHXvVeEqwlbPPnzf+jGqVFUH27g1Mt2XHYezK2apanszae13ET+Zq4SvTdj8Kz9Txtt23dLqLkD/aojuJ7GtqzRj7IDyfP/APZGqPzAT2wDS6tgG3BGP34/9BaotoK+hpyFAk3DOe1PLjbnpioApPQ4HcGnFQFw3NQWGkMp1bUe3yxHP/ATTIvKka48xVYiZx096Zpf/IZvh/0zi/8AZqdBjM/X/XSf+hGtHsZrckSCBgP3MRGO6Cka0tSMi3hJ/wBwVImOtPAJPXipKK/2S3U/8e0QOf7gp7Wdp18mMenAqVgdvNID+OO+KAImtLXtEn5Uw6faN1iA9smrft39qYeSQVzRqGhV+wWv9zGfR2/xp6WkKkKHkBJ4Akb/ABqbH7zOD+mKeFGc0XYaELWfP/HxdAe07D+tRNYNjC3l5j/ru1Xu2KfgbaLsLIoJaTK3GoXgOMffB/mKUw3n8OqXK+nyxn+a1dI9ajPuCQKOZhZFFLSZblrie9muWMYjAdVAUA5/hAqdRhRuI+uKkYjJ4IpGwRzmk2CRCy/Nubp2GKq65/yA9QA727qPxUitAgbfvVR18AaPce+1c/VwP60Lcb2NmD5Y41P90U2/O20uSe0Ln9DSyllcYJAGKi1F92kXhzlhBJz/AMBNamJTgGyJFz0AxUgPy8DI+uKYFwo4zSbjj09axNx6N8xyMUSsCjd/amx/eP8AWnFcKeODQCIA20Y6+9SBxn3HY1E6DBK+lQpKUkP86QF/wwT/AGHb49XP1+dqzNdnZbnVQEJ/0SFVxk4YyDBq74Y/5Atr8w5Vjk/7xrF8QszTa3GJI4me1gVHfG1SZOCc8YrpgveMJbGzok6tBAvl4VLeONfUAL/iTT9aZW02aPoZMR8f7RA/rVHRZGa1hkyCWhj5T7p+Qcj2qzqWfLiB5zdQA/8Af1axl8ZqvhOgkLKrMvX1rCtGLKd3OJZM44/jattwPLz1OPpWDYZe2Vv7zO35sTTexMdybMzOyqQQD06GrcQZYzubv2qHCgnJ604HczAZxUFkd4N93peD0vl/9FyVf1wv9j2DndIgP03CqEg3arpcffzXf/vlD/jV/W3228R4/wCPiMc/72a0WxD+IrRphuMU/aMksDxTRtZzgdae2QMZrOxoIe+Kq3KeZqmlIf8An4ZvyRjVjnPtUBw+u6Uv915mP/fph/WnHcmWxe1NgJYFPo/9KryqWUDPHc1NqysbqAddqOePfH+FV03EY7e1EtwjsIqlVwTjtVNV3+IrNTg7YpWP0wB/Wr+Pl2++c1Vtlz4mjBAwtm54/wCuiU47hLYn1LP2+yU5+UyN+S4/9mqOSNjLuHQdfQ1JquTqtqo7Qy5490qJXwdueookKBT8RPt0O86AmIjn3OP61uwfJaoDwVjx+QrnvEvz6S8PeWSOMfi4reupfIsbmTPEasR+WaqOxMtyjpa/8S+EnGWQN+J5/rUq/M3v2qGxYQ2sMMgO5I1U/UCp0I6nmoZoisVnk8RwLbSRxyLYysGkQuoJkiHQEHoD3rV1ZmTS7noz+WQOMc4rO0s+Z4mumHOyyiA/4E8mf/QBWjq7f6EegBkQHPpvGa0WyMnuZ1sqtqVszXAjCrLIqZxuy4AB/p9O9alx1+XAJHQVj6WLeXU0DqzXNrbrhsdFck8H04H4itl8EZHrTYiGQEqM+tVRGf7UlPUeUmB+LVeI9yV9qr2/N/dBudgRR9MZpICOXTreS9ivJYg00OfLZs/JkY49OOtKukWv9s/21F5kV00Igl2niZAcqGHfHY9eaunGcdBUhO4EDhfWndhYw47v7PatDd2hWOCRELeYZQSTkY/iyDt49xSXk+juLO+kWJzKSkLngk4Jxg98g8etaN1ZwSLIsseY5GDsCTgkYwf0H5VVWxs1tks0jHlrnC5J25zyDnI6mndBqPtWt5QssKbRymNuCCvykfhgiqWvfb1urA2ULTRu5imVAoKqVJ3bj0HGPxq5b26WsKxxklQSTubJJJyTn3Jq6inA65pX1C2hz3hfU01K2s7jTdMeO0mllSR3kG9ChIyR3yV9a0UubP7G9/FiSKQjLAfeIOB196z/AAfp8vhvw1JFq00KKlxNMXV/lVXfcATgeta+owLNaSxyR+cruMoU4K7hxjvTla4lsUbrUrMwjzI2khkiLy7lBATOOfXJB6daZ59rpkXk2+nt5DRGVihGNuQDnJz3FaBs7OQxF7WBvKGIzsGYx0wKcbWLKGRFYxoVBxxtPUfTii6HqZ+pzwiwk1K3hRLoMI0aQBSrZ2/Mew56+lLp935qrNNfyRSecYzGgURhsbio65475/KteNYmQ8KQefUGmzWlpIFjmtonRG3KrICAfXHrRdCsU4dR068ie6R438iMSk4BZFK7jj8Ov0osNTgvnjiSIhXUsrEgqcY4474PI7VedY1QYQAdMAY4oWNAV+Rf9kDtS0HqD28cgw8aOQeMqDimy2/zeYRyD6dKsA4PvVHUNS+zu1ta2k19d7d3kxEDAPQsxICj/IBpICcxK64kAOMgg9DTgq8NhW2ngY6VjWWq61JOVu/DNxbIvV0u4pf0BBrWtZluohNFyjE4OMcg4II7HPH4U2mguPaON9sjIpaP7rY5FVr5YkhiKIFH2mJsAY58wc1c6HA71V1FWKxY+758X/oxaEB4V8Ecn4rX5zx5dx/6HX0GqNj3rwH4JKB8VtRHcJcf+h17T4dmhaBd88324xj7TFI7HY4+9weAMntxjFbV17y9CKb0L7qd/UE57CnQE5P1rMudXEMr/aIRFHvKxvv+9iQIc8cdd3fgVWt/EUImYXxitYxu7k4wwAOccg54+lY8rLujddTu9OKcV9+lY1v4ispljyDGXCbgTymc5z9CAD/vClt9etpRGfKnRpCgCshBO5mXgd8becUcrC6NV2Cj17fT3p8Tcjnr1FZEWuWsjQR7SpmCFcsOAwJJPpgCpbbVrF7xLOOQSSvhlZDuUggnOfwx9SKLMdzXQruHr0pkmAynBGaqalqCWL27NxEzMZGIJCgDP+NRtrlnJCJlWQoZWRTszkDgn6A0kgui7JGGBGR9TVcwiNtysTx2pItSsXEnlzB9j7GABJDbtuMfXihbmGaOIxsQJQWQFSCQPY0x6EkG5slmye1OMvUHP41EVYJjoD+lMDYASTnI4agC15oxnPepwyEZzVEDegA6fSpBFx1NIC4zfOee549qcshxj7o96h24YlBzmnp5h4PGaQE4bK7mfAH4CkklXB8vaW/OmLHGrDcu7681YCFeR6elIZ4X+1AWkj0BmjKnNwB/5Dr0f4YMT4P0Q+ulQdD6DFcB+1CrfZdBZhn95OCfwSu6+FYZvCGg8ddMj7++K6p/womMfjZ2DKgJ4Ge9RSfMoG0dacFLDGQOaNjEd+tcxqUpJNnA4x0qOWQD5mOcc5A5p97hHROrkjimtDuCqx6e9MDImjie/upfMYu0cWEPGMMeR+FaulRr9kIK/wAbY/M1nNA63t9mDIECYlJxxknAFamlKBBICuP3rU2JEskAKncuQTWE+gCPCw6nfxIPuqHUgfTKniuic4zk1l62XEUKpI8ZaZVJQ4OOcjNJMZQbRZlAb+2b8f8AAYj/AOyVd0fTV0+2MSzSTF5Gld5MZLNyegAqARy4AF7dDnP3x/hUqrOBxeXAP4f4UuYOVlWXQ51eVodUmjR5GkCGJGALEsRnGepNOGk32BjVT+Nuv+NWCt0RxfS49wP8KQteADbef+QwaHJDsyv/AGXqXT+1Iife1H/xVV59H1CSWJJdRt2iEiyNttSGO05xnfx09Kvq16D/AMfSk/8AXIU7dd5z9pQn/rnRzILMNWtJ7qGP7POkEsbhwzx7x0IwRkevrVEafrZH/IQsTz/z6MOP++6viW8H/LSMn3Smm4vFPWI/8BP+NF0FmVFsdcXpcac3bmJx/U1HNa+IV+6dLY+7SD+laa3N4Oqwnn0P+NNkvJz1jj/M0XQWkUNDs9Shv7m61AWoMqIqrAzMPlzknIHrUMsetQ3Eyw6fbTwmVnRzcbGwxzyMe9X5byYMB5CH/geP6UqXkpPzWq/hJ/8AWp8yFZmaZNaVjnRlx7Xa/wBaeLjVlHOiy/hPGf61qG6PQ27H6MKGvgSP9Em+uV/xpe6HvGZJcaljDaRdDnsyH+tNS8ulGG0nUOePlRT/AFrWa8jPWGb8h/Q05buDH3Zcj/pmaPdC8jJ+3yD72l6mPX9wP8aDqUYHz2l+n1tm/pWt9ttwf+Wn/fBoN/a4/wBZjPqCKLILsxW1ezDDcLofW0l/+JpV1rTupuNo/wBuNl/mK1jfWf8Az8J06Zp/2i2ZD++i/wC+hTsg5mZI1zR8j/iaWan/AGplH86ki1fTJDhNRs2+kyn+taaSW7ELvhJPuDT2t7SU8wQv9UBpcqDmKCXVvINyzRNjphwaeJVPRh+dSzaRpbYLaZZN67rdT/SoG0HQXb/kDafnPaBR/SjlQ+YGZfWo3xnO4+mBUn/CPaKc7dPjT3RmX+RqB/DukbeI7hf927lH/s1HIu4c5NEuFA3bjjqap6//AMgwof4poRj/ALaLUy6BZhf3dzqMbY/hu2P8807/AIR6IyxtJqOoyojrJ5ckoZSVORnjNCjZ7g53NC7BXkLgZqpqeG0y5Vc/NHgfjgf1rTdQRz0+tUdQs2uLSS2jnMTOFw+3dtIII4/CqJKgLbiPSomZlOKP7P1dWyNRtXJ/v2x/o1RPaa2rf6zTZfbY6/1NZ8jL50WrdlLYPftUhPyFQR7ZqlHFrYbmxsXx3F2w/mlPYauqE/2WHz2juEP88UcjHzofcJtAZTwBz71QLPiQ9tp61Ye4v1wJNFv19SGib+TmqV3dhFffp+pAlCMCzcjP1AxQosHJGl4cP/Ehssf88lPHvWTqsLTXmtbJCgFgCrAEkFTnPHPetKxs2l8P2EExmiaOKJnVTtYMoB2n2z1FUWmRr3xDChHmrCvAJBAKqa2juZPYu2EZgt4Yf7sUeCykEqUHNOvPmubOPP3rpO/93Lf+y1HbahbtZ6fJd3McbyWQUCRsE7Xcd6jN1azajpvk3cEr/aWJVHDHHlSelZyXvs0T9w6lslCoPbnNYemAjS7TGcmJD654rTurjybGe4yAsaM2fTAzWVZ31jFZwp9utfljUZEy+n1pPYUdy3t3DmnRJgDHf1qNb+xwf9NtTz1Ey/40/wC1WbdLy2z7Sr/jUWNLjCf+Kh035eiTn/x0Vb1rDG1XnBm/krH+lUYJI5vE1usMkcnl2skmFYHqyiretSIk1iGdVzM2dzYziNv8a0S0MnuIB6ClZgByefUUnmDgqyH6HNJn0/LtWZoKNo/oait8HxHaKRwtrNIMf70a/wDs1TAgkcY+tVYznxREF+Ux2Mmcf7Ukf/xNVFaky2Luo5/tMLkkeQCPb5jUeMfdxn2pLnc+oSMedsSr+eTRyGyPSiW447CKcjHpUOnjd4iuGGMpZoP++nP/AMTVlT3z+lM0rH9vahxn9xbjOPeU/wBRRHcJ7DNSDPrWP7tsCB9WP/xNJsAXcVJIHQd6luW3a5Nj+G3jU/XLH+tPK9OKJbhHYytXQFrCMdW1C3GB6bwT/KtXxB/yBb4bc/uWHB6Eis7UPm1bRozxm9J/75ikb+laXiBV/s5wejyRKfoZFB/nVx2REtyvJIqgB/kz6inKFxlORmnkKOCwzUXlncdiqO/B61maDPD5J1jVJMfcMMWfom7/ANnq5rcitbxrkDMvb2Vj/SqPhuKU3OqSiQqGu9vXPKoi/wDstP16K4PloCj/ACu4OCOQMf8As1a2Mr6hYLO2oT74Y1iRIkRh95sKCc+nLf5xWnJ90KD1bgjtWXpdrcx317LJMZFknOxFPAwMEc+mOK0TGGQEx9+vQ0MSHNlQD0ORVSBwbu8+bncmPptq0Y0blWORjvWUP3XiN7VuFmtVdDnqysQ36EUIGakcisp3L93g/lUN7cfZrKSVeCq/L35JAH86VRt4zyah1Xyv7NmSaFplZAPLXgsewB+uKAKkNvptlqjTSLNLdLFuluHdmO1jjntjjpjAAqEo41a91mZ2jtrWJooo4zjzQoyzN685Cjtye/BI+mQ6WdYvEnjihjYyFpMs4DdDg4fJ6eufetIxWzW0rShlhlUu8Uo4QEfMD/WmIoWWv2ly+drpGzMEkkG0PtAOV9R83B71J/aXlz3NxI7m3hWNVjRc7i4B57k/MOB2qdP7PZPOURoF+XcRt25AGCD0yMcfSnZsbXM7+VGABGzfToD7ijQNTJ1S+h1a6tLRd/2RLwGYlcb2Qgqv03FciunmaNbd5JG2pGCzE9gOTVeJbedIbhFilXHmROAO46g+4qW9t4b7T5bK4DNDMhSRVbBKnqMik2NHPya3dPFo95aW8Rt9UEQSGTIkBYF2bI4wqAnpzTlmXU9dlt5i/wBjgykUY6TSKRvZvUKSFA9QT6Vtf2fZLJauIdn2SJooFB4RSADj8FAqK20q3t7+S9iMhkkDAKW+VNzbmx6ZPJp3QrMoeHdS/tL7ZtiSKK2umt0CnkbeDkf561p3l9Db3FtbOrNJPuIIHCqByx9h/Wqun6PZ6fe3F1bhw0/DAn5QCzMf1Y9fWm+ItMTU7ZI/3obmPMcpT5GGGz6jHajS49bE02oWyrExZishwrBTUDXztrH9nxhATHuR26ZB+Ye5HHFRQWd3PKlvPPc/Z0O+UuAvmEdAMc4zg9hxjvWi+nxPdwzqzJ5WCEHQkAgH8mNGgajY1uobqeSa4MttsVl3KAVbncOB0xjr71k2+pNYprsmFlW0hS5BxhnLRsxyfw49BXR7cxkNyTkVR0/SLa1M/WXz0WNt/OUUEKp9eCfrSTQFBWtbGa30+OGeWf7O08lxEAzKwK5Jz1zuP5CsrS9cubq0sIbGxlijuIlnkbzlBBlc7ckjueSQOM4FdlBDBDFHHDEiKi7VAHQelRvaW5njna3jMsfCOUBZR6A9qfMhWZmW2qxwW6xXPnvIqMTIUIDFQTjJ+nFQ3OuQzT2FobeRPPuIxvLDAYEMB75GfyqfWi8jNabiDL5Kxr7mQlj+SfrVu+ggEESCJAv2mJsbRjPmDn60aBqeIfA5R/wtnUumfLuP/Q691ivY5pJFjWQIgOZWXCHBwQD7EH8q8O+Boz8WdS5/5Z3H/ode0nSdtpLZPJvgMrSxHHKFmLEe/JP4Gta/xImnsXI2jniV4ykiEcMCCDVO/s2mv7OYNH5MO/fGy5zlSBjtVafw6Ps6x2120SjdgMu8ZOQDz3G7j6Co5NPvJpLjy74pNG53nacMSFYY54Ax+tZJeZZr7IicGNen90etIyxFlYxISpODtHFVNJtb62gMd1dLMcZLhTuBwAB9OKy5NNv4wIPtiKHkGwxqwAbbwSM/7OT7tSt5ga72trux9nh98IPrilt4bNpvLjiRHiZXIVcEE8jp61lNpGox3E00Opbd7b8EM2PlIxgnGOd319qdJp2qiV5IbtCWRN2WK7yFA64JGCCffOKdvMPkbF7Z214qrdRB1U7lB7HH/wCum3NlA8m9bVHEzfvz03Ajr+dZYOtNcMyzQeavDR7zsGQu3HHs350y7utYshGtxLb/AL+URQkEnacNgkY9SM/T3os+4XN1dLsWQKbVAApAx2yd38+aUwpHsVdyhBtUKcAD0x3pmktdLaqt2r7wTlnZSTyfTjHb146VbkAP3ePpS1Gioy9AeR70iRbgRuwM090yOR071G0nl/WgY8IFP3sjNPDDH8f/AH3ULzBhgfNzg0zd6tz3oA0xuOe1OjU7vxpokOeV/GplJ3A7hipAcFIZc/lUxXjmmjGMg/jT16lun40hnjf7TSA6Zop4/wBbNjP0X/Cux+EmP+EM0IdR/ZoH/kQ1x/7T7bdF0Z8Af6TIpP8AwEf4V1vwdZW8EaGwOSdPOf8Av61dM/4MTGPxs7RlVXH1pGHHAyO1OLZ/wpu75RhfrXMalK7jV5lYL8yn1poG45BFWZEOT8tQhdrA9zTAxb5Y/wC17rdNI7fZOIhwqAdz6nk/55rR00r5UuO0p/kKo6k0jajNG3lqv2OQqTjcTx0HpVvS+DKvQmY4/IU5CRabLZ547Gs7V1yIM5/1y4/I1sbCq9zWfq67fs+7ABmHX6GkMqKvzd8duKVWwcHP+NOO3kBhn0JqI5xxUGg4NnPpSbMqRuK+9IoYdPxqXJ2jrQIaBgdSaQLtbktT8tmlGTzzQMYwx3NNHX3+lSSgg8c03DZoEIw6H39KYy/NipwCRTSvIzQBH5anrikKrnAxgVJtyfpTwmSfSgCBV68U8xjAqYLg0bQMAnP4UDICnNNAzkdKtBF78+9KI1LdenSgDPdcn1waQcDhfwq3KvXGOtRjO4/SmBFj2zSeXGy/MiHjnipwpz68ccUMrdgvPXIpCKywwgAeUntwKcIIcgLGuKlZBgdM0Ihz0NAEJt4d2dgH0pnlrnaryjPpIwq48fcgjFNWMZyM07sLIgEbKTtmmwf+mhP86CZsf8fUv4hTj9KteWMfeqIxgn2pXYWRCr3OOLon6ov+FRz3l7DdWiCWJklnWNh5Zzgg5IOfarIj9M/jVW4jLarpqcHMzH8kY1UW7iklY2WbK+461W1OZoLbzY4w77lAXOASTjrVwxtsPBxVLWF/dQDn5pkH86sgrJd3SD5rRc+iyj/CmvfShiWsZAB3V1NPlbBIbr1qDezbeoAPao5iuUWPVPnCtaXZXvhBj+dXU1C32gskyD/rkf6Zqmp+c4XPFG59p5CnFPmDlLo1GxbOJGDerQuv8xUUt5YFv+P22B75kANRpMu35gaRpFBO7v8AjU8w+QsQyWzPkTRvnurg5rG8Yq/2K68iREJtZMtsLdASMgcn6U+6jtGJ8y3if0LIKpyparaanMqx26Q2nzMYxtUE45HSri7smUbIk8Hwx3GnWkc8EMpjtWCl4v8ApoTwDyK6BNOt0w0drCkhHDJGAR+IFc34Zjhn03TZt4dJLR2V7d2VG/edsHpWybWMHpLnH/PZ/wDGicrSYRjdFyOPJdJF3L0IbvUiadZFQPsVoe/MK/4VkPbRbgW85f8Atu/+NN+zor5Ek3089/8AGpUinBmyNNsTkfYbXI64hX/Cnppumnrp9qc+sK/4VlRxwscbpgfXzn/xqf7LFwTJOB7TN/jT5yeQ0rfT7S3mLWtrDCx6mOMKT+VN1CwtbyNReWsVwEOVEigkH1FUFt16LNccnr5rf41Ibdmx/pNx/wB/DRzoOVkJ0LRtxzplpj3jFDeHdBY4bSbUHH9ypPs8h4+13X/fyjyJeP8ASrg/8DxRzhyEX/CNaGVP/ErtgfZcVJY6TYafO01napC7qEdlzkgHgc+5NL9lY9Lu8/7+f/WqF7eQcG8u/wDv5/8AWp8wcpPe6XYXU32ia33yEBSwYgkDp0NIND08qNonHri4cf1qv5Evlg/brzH/AF0H+FLHbzY41C7A93B/pS5g5WKuh2OATJfAZ7Xsox/49VvS9PtbETtbNK7TMC5lmaQ5AwOWJ/Kq0KXQBxfyMPdVP9KUrfKTi+Zc/wDTJafMHKyW80m1urprqSS7ilYAMYbl0Bx0yAcGoxo8QHy6hqIx/wBPBP8APNNMd6RhdSkU/wDXJP8ACkWG/wA8anL/AN+kH9KOZBZk8Gjwx3tvdy3V1O0BZo1kcFQSpUngA9CR171Jqlmt9bG38+aAF1YPFtJBVgR94EdvSqtjNfJrUdpNMs0bW8kjfJtIIZAP5tWxlG/2T6Gi4jEOjXhY7NbvyO5McJ/9kpU0bUMgrr030a2jP8gK3gNwOODSqpHXk+tFwKGkad9gtXheczu8ryvIV27mY5PA6VW1Ndt9bx84wvv95wD/ACrXIPQY6dKxdTdV1SNm5RFG4Zx0Dt/SjdgP8OCxFvO1tJuLzOzsx5yWPB/w7Vod/r0NUPDa27aVHJaxFY5PmAIwD7gf55zWljngY9qb3EtipLlZAcfQis/X7UyRw3sJYTWzFgR129D/AI/hjvWvPGrA1FtbBU5HbOaExnPN4gMVxDC9qszylVUxPxyfer7ahHE9xE2GlQlI7cH55ePT0OevSsjxBoF00n2nSZFWZXDiJz8u4HPB7fSrlrr8UcKHU7a5spsYdWiLKD3+ZQRiqsraCb1K974ZmvPDFvp93dbZYmWdljA2F1Yvs5/hzgewFat7qFnHZy3LRySw7MsFXOc9s9D6cZpsOt6TMNv9oQEEHgtTIpNHZ0H22FhGQ0atLlVPY80teojO0bRJhoC2V8v2dprn7VceW/zFi+8ICOgGEXPoKtDRFVkjtmFtbG4ad/KJV+VxtBHqc5NaDahY7wv2yD/vteP1pratpiIWe+t199+afMwshmjpqEcktvdMjQw7VhfbtZ+uSe3Tb0xzmtQ/MeMZHWska1ped39oW49MtxVpdU004YX1v/33UtNjRbU8nIzTl2gcZPp7VAL6xbBW8tz9JBThdWgJb7RF/wB9ikMe6k5HQUKuPX8ail1DT1P7y9twP9+qra7pinasrzHsI0JzRZgX8Hk5HB4pW7c49KxoNeWW8UMiwQeZ5bCXh144Y+2cD8a24sOgMbLIo7qQaGrANLHP+FORuPmPfvRtp4X6+9IBp5XoKBnOPypyqc8Zp4XPbmgCHykMnmMg3qMK2MkCotQUeVEBjP2iH/0YtXSvGeB3qtqLJthBdATcQ8Fuf9YtNAeC/A7dH8U9Xk2sxWO5IUdT8/SvW0u9UTUJbxrWUxXHCrtJ2gL8ox2y2RnHpXlXwLO74q6qvP3Lj/0Ovepk4z71vWdpfIzprQwo9Y1BEUzaa/mlBuVVbAfDZXP1C89OfapY9Xuz5m7TXU7QVDZ6k9M4x0wePXFF5qgs9Ukt55Itgi8wLkBsYY9+vK1I+qWEjpbXK3MEi7ZCGjPykYPJHAxkZrK3kV8ypc63PHaySNp1wqqeCY2GF+bk8d8D/vrnoaadauVlMbaXKAHcFucDaTjtySOePWtC8vtMu3NlJJIC5AJCEbScYycY5yKY2saVsG93ZDyT5ZYL0OT6dRzR8g+ZRTWZzKkUliytMQI8buQTjJOOPUewqzfagbG8iWdj5MmCT5ZxGozuJP5dakGr6Y8wVZWMmVRdyEbiQGwD9Dk+lKdT02ffA824FRvUq2CPT8c/rR8hlKDWoJpkWO2cliQ7A8R4Ygbj2ORjHvUX9sRXcpMunvviIeMOVPzfL0/77H61e1LVLWztIZwylbhlWMFgu4EdefYfyqW9u9N+zGKW7ji3NsJ6YYYP9RQvQCjb+JrBZ/LuHEQbgFnH3sgbfrk4/A+lSSeJrERyP5czKoB+Rd38IPbnqcVdurm1jt928SfMAAuM53bc/nkfhVgeSwwGV2Q8jjg0adg1M1fENg0zxBZWCkgtsypI9Px4qzC0N7bx3EJdFlAKbhg4PtUjWdm6bGtYSpB4MYI54qVYFWIqgChVwoAwAMcfSjQdmRRRrE/JJyakaaEEgK2B7VJH8+wtxjjjoasC2jIz/SgY5kkHG0c+9OWOQc5FLK4BPbnrQk3GQ3H0qALMcbYwxGPXFPK7RyahWRqmUnHb2oA8n/aWsYbjQNK81yipdMeDyfkPFdD8GI4U8E6IqsWVbKRR74mauf8A2mD/AMUtphzj/TSOn/TNq2PgpJnwJomf+eE4/KZq6JfwUZL42eguI+RzUYCZxjigJ82d34Gnk4B6fXFc1zUjcAjgYNQOQrcKBxU5bjv9KjY/NTTAwNSeD+3Hzbt5xsJAJgpxj+6T+fStHTFB8xmxxIeg55Aqles66+IjcAqbN/3IHPX730q5ojfJKTx8yn/x0U30EjQbocL+tQz28NzB5dxAsqHqrjINTbxnrSMTt+UUrjMWXQdFdj5mlWjHPeMVDL4a0EnjSbUc9kxWvIretImcindisjH/AOEd0fr/AGbEB7ZH9ali8P6TsG21ZfpK4/rWrn6UqHjtTuwsjIk8PaaSMRzqfVbmQf8As1KdBsApJe+T6X0o/wDZqJ3nk1a5jW6mjjRIyqqRjnOaewuMf8fk344/wpOVhqNyJvD9pj5bjUgPa+lP82ph0GJeV1HU1P8A19E/zzUwa6x/x+SD/gK/4UnmXn/P4cf9c1/wpc4+VkA0OQH5NZ1Mc/30P81pRot10Gu6j+KxH/2SpvMvf+fz/wAhLThPeDC/aImPvF/9ejmQcrK40a+BG3XLnP8AtQRn+QFKdL1QcLrS5/2rMH+TCp/tN9n/AFlt7Dym/wDiqBc368f6Mf8AgLD+tHMhWZCum6wn/MVtj9bIj/2enNY632u9Pb6wuv8AU1Ot7ecZhhP0cj+hpxvLzP8Ax7QY/wCu5/8AiaLoLMoyWuvqPvaWw/3pB/ShY9cQZNvp7/7k7f1Wr32y4/itFbn+GX/ECnR3ki5zZStx1Dp/jRoGpnONa5/4lcDemLsD+a1X3awmd+jNj/Yukatj7e3H+hzj8VP9aP7QQdbecf8AbPNGnYLsxZLrUk66Je9P4XjP/swoTU7gttk0XVUx/wBM1P8AJjWudQhzzFcD6wmnR39pk7nYfVD/AIU7ILsxpdUhA+a11GPHf7HIf/QQaausWJb5nu19S1pMP5rW4dQsWIzcJ+Rp32yzLnbdRf8AfVKyC7MRta0lR+81CGM/9NCVP60Ra3pMmAmrWT88Dz1P9a3Bd2u4L9qiP/bQU4x2sg+5DJn1ANFkPmZlreW8g+S6tz9HB/rSb1z8sy/gwq9JpGkzHMmlWD/W2Q/0qq/hvQWPOk2Q/wB2IL/KjlXcOdiqr7Rhm/Cq0xlGtab8pxvl7f8ATM1YbwvobLxaMvpsuJF/k1LY+G9Osb6O8g+1GSMNsD3LuoyMHhie1NK3UTlc0FlYA/Lk1nawZNtvlDjz14H0NaoXDdunTFVdUiW4gRFneB0kDh0UE59MEYpiMuXzPuiPP49KgZpkySucdR2q99ivt/y6pu/66QJ/TFVr2HVc/LcWJH+1btk/jvqbMrmRBFcELkwsc9e1RJdrcXNxbC3kUworF2+6d2eB+VTrHqgUFbewkPqZmjH/AKCac9pfSIwm0uMswx+4uucfiFosHMhIlBXJ3fgKey5XOD09azvsM0LszabqAH/XwjY/APTJbuOE4ey1ReMbjC5A/EVPKVzIsy/Nw2QB61k+JZntNH1ONsG2vLYLJ6/KwOAfpUq3+nEYaeWJ8/7Y/PIrkfF85uhHHHqcjo10sTYfcAG+UZH1Iq4xdyZS0N34Y621/a29luHl2YkgTH/ATmu6UdMgtXn/AMMdJFlbx3yXhDTx+eUk25wzN+fQV3aTDG6S7hY9M7lGPwqai95lQegPGP4uWzTRF7cVIxhkU4vEDdmEgzVWLTBuLJqJI3bhmTPP51BdydISrbj0POanVWYHvTBay4+a+Y+wIxSLazZDLdED0GKBXLMQb7hHPqaUcP8AN+lQJbKrkBiSRycmniGUfdlfHp6UATjrkc+5oYHr+VR7JGwPMYkd6Uxyk8s2aAELdf4aRlyR0PFPZWIy5NHkvjcrMDQIZt3LjaKYsWD7VJsk67iDS7WP8TYPvTAbtApdg3fUUrp6s3XrSmM5zvOaBCFQtNIH19aHicnOePaqsSShlDIFPJJBJA54oAm0xd3iO4JwdlnFj/gTyZ/9BFbRTJ6DHuKxNGjEmrX+GYeWsUZx64Lf+zVteXt6E/nWhm9xduDgcepFPIyDzTCM9CaaY/TigBSoxzWHqJVb+5ldN8ccTHGOpVen/j1bQjGT1HvmsPUZJo01GW3hMsiBmVP7wO0EZ/4CaFuI0dIYzafBKIDEpjXapIzjHcDp9KtbFI9adFGojXC7ARnaD0NO2g/hQwRFtXOOKjkVSTnGPc1MUViG4NMMcZyduT2oArG2jZsK2cnmmyWaN1jBBx1AIqy8UQAGwAexxTTEcYV3Az0zTAqNpWnsvz2sBJ/2BUT6HpJI/wBBibJ/u5FaKW6J/CCPXvUwjA9M0XYWMGbQNIUkmwi/CgeH9LONtuAO+1j/AI1uNHkjIzThCPTn2o5mFjGj0PTIwG+yRfiKc+kaTks1mvuAprY2AZGMil2jHai7CyMQaLorf8ua57YBFPTSNJxt+yL1/izmtg+WuTkACommh6cN+FF2Figmh6XuLCzjznnPNX4LWGFMQwxxgeigU7bGOY2KdztFSbgpCl8nGR6kUtQKN9p9leLi5to5D645/Os2TwzpZztikTj+FiK3XcbiFyfw6UitnnnH0p3YWRz3/CM2vIF1eLx2lPFOTwzbbQr3d4495K6AdT3/AApp5UdSQaOZhYwj4WtdhUXFyM/7dEfhSz3bhcXQP+/XQD86UsVHc80uZjsjGTw3aBtxuLg4GOX60yfRLK18iaKN3dbmLG49P3i1vcZx0qtqDfJFxj/SIf8A0YtCkxWR4d8Dhu+KOof3jFP2xxvr3powygcV4J8CZM/FPVM9o7jv/wBNK99zyp/WtsR8S9CaexVlsraU7pLeJzt2ksgPHpWXdX+lWWsw6M9kTNLEhXagK7WfZj8Mc+1bzd89O9Y99ppuPEEN8w2mOJBkjrgycfmyn8Kyj5lvyMrW9S03S9TXS200GHYJGXjD7iB39CB+lSX8um2x8y1s7KZpG8uTc6x9Oe455P60vifRZ9Tu4Jo4op5I4TE8rTGI8+gCt65/AU7/AIRWxMLLJNcyHzDIpL8ocEccdgf0FVpZE6lUx6LFq0y7obYiNfnU8K4OTz0zwuc+wrStrLRprTdCttJFET8yEEA9+R0pn/CO2n2iSbzZgrtGxjJBHy7Mf+gCmDw9gkJf3EcTYDooX5gI9gBOPQD8RRdPqP5E11b6ZdENJ5DPGCgyR8nbp681BFY6cy+bdyFJgwkDLcMAeflYAHGSAP0qC88J2d0zs9zcAM7NtVsYJYMfqc7v++vYVLZeHUjv1Mjs8cTpNEdoOCOwPVTn8wQO1GncXyLsWg6fIJJAs6mUAk7zkYbcOD/tZPTufWoINC+xlvs97MsRAGwqvCgkgZ6/xHnrjFbkcUi3LSGYlGQKIyBhTk5OevP9KfKvHHTFLmZVikPlHY01nbPzf98+tWGQbDyc0xUUsM8+1IYsUSuiNt2j0FXQZMfcP51k6mskc0aRyyKzjACjqe1TyXUkUjRmXJQlSfpTuIuXaK4Khc561XRTGOmRitGdflPH41SaNske1QMkVsj0zVhSAOOOarBTwDnGO9SxnINAHmP7SWG8Iaecfd1AY/79vWl8D/8AkR9FBGfluR+Uv/16o/tGqf8AhDbNh0F+nb/YerfwLyfBOj5bOHu1/wDHga6H/BRl9tnpKdfSlkxjoOtCqCfb3p0m0LXMbFN+pPaoi3zHHpViQDrnIqNlUnvTEY+ptIur23lxxkPE6u56r04Hc0/RG3RP6YQ8+6im6lDHJr9gWhlaRUk2vjKAY5B9D05qXw4MxSDb/BF/6AKbEi8FPIwM+oqTaNmDxmnldq+tIG+TmkMgZMqNv51FtwCBj8at7c/d4qN1OfU00Ir4YZJIoTrUxUHjFN28fdoAyZcLq1105SL+TVLjA7VFIudVvOP4Iv5GnEHHTP4VEtzWOwh5PbmmHj0pQvU9qa3XjpUlD9uVOeCKRQCeoqPcQevFPGcZHWgB7Nx2phcZ570gXPY0nB9aYh6tkE9OKduz0wTUQHz98GnRr8xJGBQIezMD2FRxXitK0fly5VgpOw7emc59O31pzD5TXI6A0j/EfxDGWYRxWtuUTcdoLbsnHqcD8qpLcTO0JGB6UxjnkelC7to6UjfdPFSOw1m2sPlJHrS53AjkZqJyRwKRSwXnmhsEibZnrRsjJJ2r+IFRozA8k4qVGyTxSCwxoY2PzRof+A017W3/AOeEf/fNSN97vmgMeM4FO4WIPsNmP+XaMH1AwaJLeIfKrTL7LKw/kasbucYHWhlB5wOlFxWG+G5G+zXSySySKLp1QyOWIUBeMn3zWoXLZ2/Ssrw0u6xl7brqb9JCP6VrxhduFHfvWpmQlieorP1Oa4heKOCNGeRm5ckAADPatjYOu0A1m6wP9JtMf3n/APQTSBFH7Rfbdz2sTHvtkI/mKhuNQuC3z2RGBziQGrpGfSoJlLDBFTcvlRHBfKwEcllcMB3+XH860U1K1AAaO4Q+nksf5ZrPULHnjirSOCoO3BpcwchK97YN96Qxf9dImT/0ICoDcWUhIiuIXPoHBNMkmcNwOPrUMxSU/vEVx23DNHMHKXYihG3cCPrmuD8daVHcYuFXAgu42YKME/MPQV03k2xZsQRr/ujb/KsXUfIh0fUn2NIyzRkRElt3zgY7/Stab1RE1ZGl8OtI09tJhuJI0uPMtUKmRMhRubAXIzjA79810q6Xpm0f6Dbe/wC6Fcn4JDjw9ZhJpYlS2jUIkmABtzzx15rbkWQYK3VyeeT5pqZy95oqMdEao0vTGzjT7XH/AFyFOGj6UzYOmWZHf9yv+FZSFv8Anvcn/tqadpz3U3nG5+02xWZkjBuN29Oz8dM+lTzBymo2iaPjjS7P/vyv+FN/sbRyuP7Msz/2xX/Cq+x8A/argj/roabMjMhxc3Ix2Epo5xcgHQdH3F/7JscHt5K1INB0Nl50eyz/ANcRUMcbbQDd3eP+upp5hkHK3V2fT95T5g5Ry+HdCDf8giy+nlCnN4e0PtpVt+CVGI5sAm8uh/20zRtmx/x+3H5g/wBKOYOUafD+isxzp8Qx6Ej+tSDQdJPS1df92eQfyaoGS4VuL2Y59QP8KliF1tP+nTZ/3F/wo5g5QPh/TAPuXS5/6fJh/wCzUq+HdN2/fvx9L+cf+z0m26PAv5j9Y0/wpT9uXpfvj08pP8KOYOViL4dseNtxqQ9xqE3/AMVTh4etgflvtTX/ALfHb+ZNMD6gOftxPsYk/wAKck1/n/j6Q/WIUcyHysa+hBR+71jVV/7aof5pUX9hTBhjXNUH/fn/AON1aWbUCf8AX25x6wn/AOKoMmqc7Z7Lp3t2/wDi6fMhWY7SNN/s8zsbqe5kncM7zbd3ChQPlAHQelaCrzmqWi3k95bSm4WNZI53iBQEBgp64JNX87ecUMQEjPApvBOB+tOOOlAwF6+1ADTxjpiudm+1PBIbV41JuQrFxkFGlb+hFdFLIqJuOeOtcsY4Jra1S4uvIzNHg5wSVjJIHfGSBx601uJ7HTYKoPmLEDqepoDfKc/jTQuQBGRtA4+gpx+U7e+M0gEf7uM8+1NPGOeaiab95tzgL1rn/FnjLRvDcQa9keS6kH7m2iG6Rz9Ow9zTSb0QXOjk+d/XHSs/Vtd0zSkJvrpUcYyg5YA9CR2Hua86Tx3461KYtpHhW3toMblNyWJI9zkD9Kd4ZvyPFVlc+IhEvnibcx/1a3W4bQc9MIMLmr9m1uTzLoekaNq+n6xE0ljOsmzG5TwVz0yPT3rRK89a520szpetz3EOnt9laEJbm2G7ILbnLDrnPTtitG4vLyRT9mszCMfNNdHYie+Op/T61DXYpMZqdxfS3/2HT5Y4JEh8+SR03jrgJjPGeea4/wAP/FzQ7/Wn0y8t5NP27lE8rgxll6g+nQ4qt4q8cWOlWk2k+HmfVdXuiUe5X7iyEYyW6EjsBwMVyUnh3TdDk0yG1tF1vWFiaW5iJPlLnON/fPI49vetYwVtSHJ9D0TVviDYSxrb+GFXWNQkzhBuRIlHVmyM/T1qr/wmmv2afZdS8N7r+TJh8pyImAGWyTyMDHT1rA0fQPG0k639tLY6RNcEqRDajIQDOTn14xVu4sPiVE8cv9pRXEybljEsCnqOecelPkjsF2dR4T8WNq1++m6hp5sbxY/MUZyjKOuPcZrpxg/NivHL7VphrCx+OtMe3dUMMd7ZuyCM5ySVB56gnH5V3fgLV2ktJNPvbh5JI/3lrLLgedbk4Rs9/T8qicLaocZHXqcIOPrUBf8A01gzfMUDL9PSgs24AHiq92xju4nyMMhU+1ZlFp2GefWnbeT3zUUT7k/Kpgc46e9IYAD3+lK/HTFOK8dqjIyM8igBq9enFSbVYgYPSmZ5qRW5oAUjnnHX0qlqWPKjYH/l4i/9GLVw53DHFVdR2+VGG6+fF/6GtCA8J+A4I+KOp9P9XcHp0/eV7b9ghGsSagtud6JkPnmRtuOPYDj6mvFvgRz8TdRbn/Uz4P8A20r1jxdrl1YypY6V5LXnyySiRSwCk4VAB/E54HoAx7V0Vr8yt2M4bEVndeKJLeVJLEgMflMhUOAcenHXd+GO9SWd5rkMUccli2wZVGK8KMcFuc5z2HattLy3X9zNcwrMkImlXePlXoW+me9JJcWM1qpN4iRzj9227bu+mayv5F2Kml3OrS3qw3di0cJi+aTGBvAHTnOCS35VXvl1NxcR/vGCXC5WLchZCgOFYehPU8cc1sXV/Z2c8EN1dRxSzkrErNgucZ/kDSre2TxrJHcxOrMFDK2QSe1K/kFjm7e51KPWltriSWQ7ACwifyywjBK5xt687s98VY03UL+TTLid7OYyxkFVkDAucAsACM8HI4644zWsZreQ7oZonySuQ4PPXH1pv2i3EigTw7iu5RvGSPWi/kOxk/29cJjzdLuI1LNjKtngMcdOuAPz46VoWupJNZC5CMiAZcupUJ9agubzT5Lq2/0pZJ95CCJg3TqTjoB3NXo7qBo45FnjZXXKFXBDD1HrQ7dgVywNzOpVsJ9Kkcqxxk1V+0RJLHC80aTSglEZxufHXA6nFPSWNpmjWSMug+ZQ3K/UUhjm4J4qNGAcfKcDrT53ijiaRyqqvUluBUMUkJfcHB3DIIPBpgR+JTJB9nuIsM67tvzbQfavLdT+IMltqV1bO9izRTOhJifJIYjPWvVNeDPp1p5MZkcOTtHfivOtQ8B2t9f3F4+g2G6eVpW3ahKDliTzhPetI26kSuewMnFRuvPINWsAD2qJwMfKKxLKrq2OMY+lCEhSxPAHNTkZB9KEVcf40AeaftELv8BwNu6XqH/x1v8AGn/AY/8AFH6Z7T3Y5PulS/tBrnwCpH/P3F/WoPgGrHwlZ9gt5dL+iGuj/lyjL7Z6Zk7jilJZhznvUqpz79qHAB5FcxqVguAcDHNIy4YjAqU7N7Y6k1G7ZHHWmgMPVXVfEGnRmabeQ5EKg4YY+8T7e/r3qTSUf+zbgQyFZPs6bWUchvL460am7DXNOjeaNIjvIQj5mbb2+g/nVa11CKxlEDxysZYExtxjgYxk96u2xPcn8F3U194S069up3mnmgDyO2AS3foB3rSOSoweK5vw/wD2IhRYnvLOLT22wxXF1iPkdQCeRya6OKaK4j3280ciZK7kYEZ9OKTWoJ6Dx93G6mkcsMnHFJ9DToj8pJ5BpDIyoz3/ACoIxjmlb73fFIR0oAw5LiGPV7xZJ40YCMYZgD0PrUrXNsR/x8w8/wC2Kv3Gn6fdSeZcWFrPJgfNJCrHH1Iph0XRmGf7JsfbECj+lDimNSaM8zR9BLH/AN9CmqynJDJ+Bq4+gaKx3f2Va9OnlimHw7op/wCYZb9OwI/rU8i7lc77FZRz2/KpRn7oU0yTwxoQ5GnoOe0jj+tKvhfRc5W1dfpO4/rT5V3Dn8hSG6jpTd/OKQ+G9LB4a7T/AHbtx/Wox4ctVztvNUX2F69HJ5hz+ROBzSdD1NNGgKMNHquqD/t4z/MUxtCul+5ruoD6rE380pcnmHOSk/WqlvpdjBqM+ow24S5nAEsgY/PjpkZxTjo+pAjbr85/37aI/wAlFOGnawoITWLYn/bss/ycU+V9xcy7FkZJz2pwJGaqLp2vBPl1HT2x62br/wC1DTfsfiMdJdLk/CRP8aXIx86LH8RPenLjZVQw+IFPNtprj1Fy4P8A6BSAa7gkaXauAeNt5gn81FHIw50XAozSEc8cc1TeXWlxu8PzH/cu4j/Wla61AA79BvgB/daNv5NS5GPnRcbk8U3bnqKqm/kUjdo+qj3Ftn+RpG1SD/lpa38X+9av/QUcj7BzLuXVXDZBPSnE/LVBda00cNLKh97aQf8AstINY0kqSdQiX/fJX+dHK10DmXcveFedNYnj/Srj/wBHPWvgj2rF8JTRy6SJIpFdGubgqynII8562ZpY4omllkSONeWZ2AA/E1o9zIk71nampe8t+4Ac/wAh/Wr8brJGJIyrowyCpyCPrVDV475pIZbOGKXCsrh5dhGcYI4OelJq41uQOvGdpqBhknINRXFxqMAjabSXWNpFjZ1nQhdxABxnPU1ZNQ00aJpkLDPfp3oVyFwOlPVTux+tJMHXOAMVJZBN68moZGx3x9KnB3jPbNQThVJpiIxIByVrjtYlI1M/vDsk+Voxkg85BI47j1rqpJF4VW5wM+1c7cQLdeckal7hJ1ZCOOAjsR/47WlL4kZz2LXww3L4bjJcOHIbgnAyAcc54/GutONoxyCeDmsbwrbxwaLb+SCEaKNvm6/dHX3rWC5CjqKifxMuPwoehHTjOag0C/W9SYqxc2zmGV2jKfvByQB9CKsKhI4Gfes3wpbXVrBqLXdsYGuL6SZAWByrBQDx06UJKzB7mw8mOnH0pS+7jHAGcjvUT9vU+lORe4zU2GSeaNo4p6yNg4xUDFc89aUv0xTESs/97g+1NMgAPPPaoQdznJJ9s0BgHxznrQBI8jNghasRNxycZqsc5zjAqRGpAThifWhskcDimLSNIOx//XQFh478ZFNGMdTzSbjyOlKG6cfnQMen5U5GYGmsxwOlIzbVJx0FAhPDLZ00SYwXllY/99sP6Vrk7hx1rJ8PJjQrM5wWTfz0+Ylv61pr35FasxA5xTSGz14p3y5H880/b8oNAzP1FFNjcE9RG31zg4rHjSz/ALR08zBvN86R7c5J5ChSMevJ59Aa3NVXbYS5IycD9RWbZK0mqQI1rH5UcbuJmPzfM5IAFNCZtLuYfN09uoqlczZZjxjnH4VbkZ/MVUI25rMSGRnlypJ3sOtAGR4i1QaTpV1qFyN0USE8HDMew/E/zrlfDemwC2fxNryfaNQuQJPnGdnPyxoPyHvV/wCMccyeElVFLIbuHzFxjI3etXHktml0a4uJWWySB2j3cfvgAAD74L4960XwkPctQW99eW+L64ezjx/x722FbHoz9Sfpio7nwnZXlnIuZiGwzCeRpFYjscnP4inaJqzXstl5lqsUV6Ga2dZt5JUZKvwMNj69K6qOJlQLx0xUttFJJnnE3hnX7eBbexvtXtUXI/dXm9AO2BkEVmzeDdb1ItBqOp65cDjIaRtmfX5jjFeueWVwM8jvQ4bbjOKaqMXKcPofgYWMEcMbQWqj70oUPKeOcHGF/WtC30GPRdZlvbTTXureVMZif94p24IOTyD1yOa6Jmcygeg5+tTRscAcik5sfKjE0rRbk25+2XV3DFuJhto7g4iX0LdSaupp11b/APHlqM+B/wAs7g+Yp9snn9a01Jbnp6U4r6ipbHY43xBatrmkX0d/YWwihDKcODJ5i9wTwAfzxXGfCSO2aTUrPU7dp7m3j2oswyUiHIVQfXOfyr1G+0ewvJfOuLcM/wDFyQGx6jv+NcN4+h1Dw14hi8X6Xb+ZbOiw6girkhR0fH04/AVrCV1yktdTpPARmbR2dpWltjOxtSxyRH2H55qn4r1SWNBctcSRQ/avs8KQ7QzMDhmZm4AGDx6Cl8O6rp2o6Ymo6bqUVlLcsfMjOGi83v8ALngn2IzVXWNEuNUsrmzu9QtUM8vnwPbg/LKOpAJyOeoye9Tb3tQ6G3o9/KmhpdXDNO5YrGdu0zZbCYHbPFVNH8UXN1ehZbAm1LbftEatsDbtoAY8NyRXDWHiC70fUI9G8TyS2gidZI5V/wBVLtOQQSDj6DFWdJ8WaXbyJp0uoeSllKxtnI3wTJklSwHIYZ61XILmPWy25toyKDgk/lXNW3iSFoVkW+0V9wz5guyAc/8AAajv/ElrasftWv2FuOARDGZD+BJx+lZcrLujqGU49/ahAV5xnFcxpviCxvpIY9P8RQ3M0uQiTRrhivUfLgitzT715pJLe4h8m4QBiu7Ksp/iU9xS5WFy+MHqKqanxGgx/wAt4u3+2Kn5JB3HHpVXVWwkXoJ4uv8AvihDZ4h8BAP+Fl6kc5PlT8e/mV7YqaPdXsvli1mu4pBJLtILq20oCf8AgJI/OvEfgVx8TdQPT91Pkf8AA69otDo9tfXjQyrHMpDT7nIUA5x14xnP4k1vX+L5GdPYybCz0OWG9GpWdpaNEJLeQxzEJJGoDE89ducZ7EHFaE/hvw7IbaK5TdKm77KXuCWQkhjtyfUD/JpbnTPDt1cSz3FnavLF+8kYvygbnceeAcZ98Zp2sWXh2G3+33FjDMzvmL5uXdsfdJPGeD6cZrK/mXYfrcejz6Y19cYmIjMKFZGBcFtpX5eW59jzUemaLo72VrPDYrBtiIWOOU7YweqjBxwRx6EcUupRaPYy6Z5lj5s8UnlwKr5MIc7WY5PbJ/I1JplroNr5P9myxr+7UxhJydy844J5HDY+hpXsgtqZmp6To9rPtttHlnlhjEgiglKBAAVH8QAyCR7jOapaLaeH5rHTovLl3X6M0cXmsMAAr/e6AHaOemK6O7bSZoZITfQQi9IZ2SZQZQAuRk9iuBx2b3rKv/7HtVttT0210+YxbFjCyhAEJYLsHTOSQPxpp6A0Vo7fwvdo8r5gispnst3ntHubq3IOSTzknmp7rRvDUZ+0hVVrL7riYs0JB3YUEnBJ7Y5pySeF4ra4jma3gWdFaeOZ8EDcVAYdvmyPc5qY2Ph2NRMI7ZEimEgZiQFfbkHn2OfxouFg0Oaw1R4tW8kJerCiyRlg5i3DIB44OD29TTPseiRPJcR3xglRjBJOkwDCRmUncx6twBz2OKiul0/Rbq2azQwBj5syRvtEgxsQHPXk4C8DjPamWqeGWuZ3kktgku1gplzvz8xc+5I/JfemBILHRUgmjh1OSNRcbnPnggSOMEHPUng85OcVVbRdLS6jmOpXLOioUP2jA2gkDgcc7q1Db+F5rVv+PB4gT0YEZXJP4jmsm5g8J2cUm6W2iTYCw804whBB68YOKEwsdJpltFb2VpEsvmRRucbwGJB7ZrZ22P8AceuS8Ow6ba6U4s7iEsu+VzHJwP4icZ+WvPb/APaE0+0vri1XwzezLDK0Yk8zG8A4zjHGcVShKT0DmSPeXG5c5z+NMPSngnbj+lO25NYlEbJjpiq88IkkVt5UpnAB9auOoANRZVcetMDz748xk/D5yDkrdxHkdt1UvgFx4ViBII+33GDn1RD/AErT+ObEfDq5ZedtxD/6GKyfgNLEPDSbjg/2lJgH3hX/AArf/lz8zL7Z6v05wOahZtzHtzTjMrcZ+lQmQZKnJrnNRrxhmyQMYx74ppxzg9O1Ds2w4WRsA/U1AzNGir85OMZJ/nQgMrW5ANa0qNdnms0m3KZO3bzg9u1c/exm+niQS2fkrFsdZnKvuBPoK6TWLOTUIlVZ5beRG3JJHjIP4g0yDSr5Whm/tu93IgVx8hD9evy+tWmkiWjmFsriPzhNdaayN8q7XPA4znI9q0dFvRp8EkYa1k3zNKSLjABY5x92tcaTeCONV1q9Ox9xzs+b2PHSopdKvBqAuf7VuSmP9WdmA3qBtpuV+okhg1zcpHl2v/gV/wDY1JFrXybfJtf/AAKH/wATVdtK1P7LJCuvXYd2BDlUJUdcAbamfS70xRKmqzKU+8diHd6g8UtBkh1j/pjDj2uR/hTE1jLfNAuPUTqaJdNvWkZhqRZSPlUxJ8pxjPSo4dLvltTEdRBkJGZDAufyosgLI1hO9u34Sp/jUi6rEuP9Gk/7+R//ABVV20u6Pkn7ai7PvD7Op3expr6XeedI/wBpgKsvyKbdRtPf+lFkFy0dXjHP2eb/AL7j/wDiqadWgXJa3mz/ALyH/wBmqhJpGom1RFu7TzActIbVfm9sZxTm0u9NyG3WPlY5U2g6+v3qLILlwarC3/LGf8lP8jUi6nb9DHcD/tkT/KswaPqBilWSaxDtwjC1xtH/AH11psulXgjiHmWJYf6w+SRn1xzRZBc0DqNtk5W5H/bu/wDhT11C1GCTMv1gcf0rLbT7nz3b7Hp5jIwg3uDnFJ9h1X7OpWz09LgPziV9pA/DvRYLmx/aFj0+0IvrkEfzpv8AaNng4u4MY/v1Q+z3iz4eCMR7eSty2Sfy6f4VVK6qYJD9hfcD+7UXZwwz1Jzxx9aLBc2Vu7eQfLcQn/gdOSZDk+bH/wB9CsZoLsyQr9jl8th+8YzKSp+h61E0EwgkeSzuVdDgKqRtv57fLRYLnRRNuY7ZFP4099y8da5qRRFJEotLzMo+UtAmA3ocYxS5hLTxvHIhhyWLWrYI9QQ1HKwudC6/KGPH50wcA4PSuaea18uBkmced91RZy5H1+bilhv7do5m+2FUhO12JlQH6cHNHKwujqVk3Y3ce9SEErXKi7USxRjUoFaQZQNdtkj8Vq3bag8iMY9RDIpwWEkZAOcY5HrRYLm8q+4zTsY5FYwuNQ3bVdmON3LRN8vrxjike9vhsJ24YgL+5zuPYDD0rBcuatqUOmW3nXBOGIVFz95j/Iep7VieEtVuNQv9et7y4huUtbxFhKRjaEaNWwD35J5qeJruK/e+WGVnZNjbo22qO+BvIHaorRJLPVNR1H7ORJfGNpVbftDIu3IwhPIx+VUrWF1NoIyyHaFVR0A4rJ8bx3Zt9Mu7W1lu4bO+Sa6tohueSPaRkL3IJBx7VL/a0gJ8y3UD2Zh/6EopG1eSW8t4bcR87mfEiuxAHQAHj6mle2oNXKPw9vtn2rRbq0udOn86W7tLadQP9GZuNuPQk5HUZArrQOex5rkdRuJLu+/0q2kdrZw0MsUJ3R5HIJznn8j6VsafqEaoY5oLmAhs7miOG9+M4pN3dxpWQ/xFJDb6f51zIIoRNGXdjgL84NUE1HTWO6O9t3HYiQVqyajaNkCUj13RMB+oqncHRpAu5tPb/roE/rQ1calYjjuIZSPLmjb6MDUt1HLLAfLfY/ZsZApn9k6Lc8rZ2R941Ufyp0fh/SNv/HmEb/ZkYf1qeRFKZVYNjngnkgcVQabzEJAI5I5GOlakugWmSY7rUosdNt25H5E1m32izomYdZvBjoJEjcf+g5/Wjk8w5yhdoD83Q8HNZWnIX1wKxAia4XOACNvlybgfwBFaU+nawFIW/spB6Nbsh/MMf5VzfiOS4svC2oy6gtvbxi6hVpY3LgKSQeuz19a0px1JnLQ7Pw8nl6PaKCAPssLAAcjMamtBPvDJAArM8Pfb/wCybRI9LMqrBEofzkQHCKPuk5FXiuqiT/kE445BuUrOcXdlxkrItxk7+ORmpHIJ5PBNUoxrAYf8SyLGe9yv+FSONYb/AJhkXXgfaV/wqeVj5kWGCjPJ6dqF9VyD71SeTV0+b+ykI9ftC9qasusPIVj0n5iM8XKY/WnyMOdF5wuc/wA6YqZxtyT04PAqArrAUGTRCxPpdx/41IsmrfdGguPpdRf40crFzIlSH5jvOD7UoUISV5GKiSXVAfm0OfH/AF8xc/8Aj1K82oEY/sS4U+vnR/40crDmRJzt6c/ShDu7ZPvVf7RfAk/2LcnH/TSP/GgXN/n/AJAt3/30n+NHKw5kXR3ywz6Um5cY21U+1XX8WiX2fYKf6003U+ONH1T3xCD/AFpcjDmReU9dvT3pyqcDIrPF9Ov3tF1cdOfs4/xp39qSbfm0nVAPX7N/9ejlfYfMu5oj8PwqO7YR20r9AqFjj6VSXVIc/vLXUEA/vWrf0FVNc1S2k0q7ji+1GWSB1jX7LLyxU4H3aFF9gckdFo22PR7GPoVtoxz/ALoq2QWOG4FMjjVY1XqQOPQCnjcBu68VZmBXjB/SleWNQA0irngZIGaATuznj+dcr4uktD4n8Nw3EkCLHPNPJ5hAAAiIGc+7DH0ppXYm7G9qzf6Mq5+9KgPtzWTpUcH9vIUuGNylrGssXIGMcEgdT7n6VNqN7bXlpvtZkmQSuhZDkblU557807SpHOsXqiyMezYpmzxIMdvWhAzdZR1yAfWo1UJI47Mc0Bi39aR2z0BFIDP8SaRDrekXWnXBxHOm3cOqnqCPoQDXC2s/iXQoBpOsaL/aVuzrGk6urRse33sbfx716Yo4qLUbSO8spbaVQyyKVz/dPY/nVRlbQTR594K8QR6x4uW11OxOmXMELNp9rgbZFJw8mfXjp6V6N/EeK8o8Xi3h8Q+EtbLFbu4mjgcdAIyCrZ+uTW1oT6xo2paNaavqont2humVgeXTEbKX9WBYgf8A16uUb6oSdjve2DgelMkU5BXk/pXn+veI9WjvPEsaSzWpstMiuLaIqAUkLsM/7WQB7dq2rW+1DVpdQsLfUPsrrIfJmSNWKqFjPcYOdzf5FRyMfMjotqls+v8AnFKx5BB5+lcxpd3fCeaVtQe7ZLq4t1tQFPmAEbW4wRtHU981naRrurXkmmRT3flvPq13azEQqCUQOUABBweBT5WHMdyshBHDe/FSK5bouBnvXGeG9Yu786XqF1dMv22NlaFFHljDuq4HXPGSfYetS+Jtev8ATteFlETHaS2qsZkjV2hdpQgbB6j5l+lLkd7BzI68k8rjjsajeFZUKN0PBB6GuVt9e1trj5vshiXWjYMDEc+UFLF87sZ49KvDxJt8QahayRqLS2sY7lGCkvKWdl49sjAGOc0crDmRkax8NfDt47yWguNMnZtxNrJhSfXaeKw5Ph/4jtDix8VmWMPuCzw8g+oIPBrVuPFmqxm9kbyZPs2p21r5aQHlJVGQM4JIzweM46Vaute1eV9RW1sRJ9lv4oFgI2SyRvEGYcnAYFs59Aa0TmT7py2oeDvG14rR3GraZdREY2zqWB/McH3HNU9M+D940m+71S0gXukMbN+WTXcvqF55Wlabp8sUl5dW73AkugcBExxgYOcsB7AEnNGreILzTZdMsEitrrUZnVLlEbAUlCQAe2SMDPanzz6BaJk2nwn8Pxoq3V3fXDdyHCD8gDWrD8NvCEaBW06SX/fnbn8sVXvfGM8TRpDYxmXy51kTzCUWZGRQu/pty/Jq7pXie7ku9Zi1C0gjOkwh544XLPu8tXOMjBHLAfSpbqb3H7px/i3wK8mtRL4RtLWxeydDKDI29wwBD8nBUcjj0Nbvi9VkezhurqWGzhh2ahdQqSpJx8pI5AyMn9aPEutrrGmyT6ba2TFJ0tRNcTFGYyRqwCMvTG/nPHyn1qDRdQ1/Ubq209dDkTTYbdo7uN8bJuPvK/QknpjrVatK4tCvcabeeGLKLWNB1hprULuaMvvilHU/15HSuwN9barpttcWd1FKjzQlijg4y68GuB1NIPDuo7fLmn8N3ZDXFu2R5TE9QPY9R7GtbT9OsNP8ZSJp8sUUc0cUnlLJw2ZV2kD6A0pK4JnD/Aof8XM1DPI8qf8A9Dr1vxR/YUF5ZfbYDLeXcypCol2kkfKWxnoA2D9a8j+BMP8AxczUv3n/ACxnIA/66V61fWeh3mnia1W2uJPtJSCVpN3lyklDgk/w7m4qq3xoUPhHPp+g3N7Pi8CXEpEcq29yUJJXABwcnhePTBx3q/qM2iraW32t4ZUSZI4FD7iXPCjrz+NUF0fw0sUIMdoPKx5bF8ED7g/UkfUn1qSz0fw7HGLGG0smUpkJ94kD5c59un4Vjp3NDQax0bUrV5BFbzQyyF2kibG9uVJ3LyerD86zdM0zw7LdTfZdKiWO2KxC5B4chSpUHPIAJB7HJq5pNrZpCkOnzI9oI9oiSTeuM4GPQcEVn3MmkaddweHlsAIZJEkVWfEagkksB6A/qaSvsDK1u/hBY59StdOtMaflopgF+YgFfk56/Lj8val0Sy8PTxLPeLptzeySsW+6wVh1QeoGfpkk9auDR9GbVHvGt7HyBG0oRSDudjlpCB7AUxrLQZ9Q8uTTtP8ALCblmJALO+GwB3yAGz7CquFhgt/CfnyW32ayX7JIAVIAQMFLnA6HAJJ44zVpLfwu0MbbbNlkUyDzDlmUjOfm56H8qmTT9FO7y7Wyd33MVUKC5xg8+4IB+tQzWuk6Xpgur61gkmUmUIqgsX/uqPbgD2pXHY0BPpcpRZJrVg6CRVcg5XG4HB9hmiKHS4oiIIrRUY4CqFAZiowPrjH4VXvrXTLNIiunwGa4YJHFgAuxUjGfQLn8BUy2eixjyGS2j+z4ZgTgITzyfwNIZU0rSdKhs2luYtPM0wZm2hdqK3VR7c/jn3qG60nw3HbXAltNP8iAmSfMa4Q4ySfTik1i18LrD9kZLSB5iYxKighSexPQcL/KnXB8NvE0DvZmO7kHy7h++dSF/wCBcgCnd73EUmg8O2OlajNYR2aYtJJH8ojO0KR27cYr5SnstQnnkns7iY20jF4cXgA2E5Xqc9MV9Vatp/h+DSL2SJIYozZusvkOAWjCnj9MV8RsW3Hy2ITPyg9h2ruwiUr6nPW0sfoz5gz8pyKmEhK4Abr6VTR444+cDv15qzBKpXd/CR0rzjpJJA5UgAZ7ZqB4nz8z446Cp/M3ZZVH1NUpbzccbuhw3Hr0pgcX8bo/+Lc6hyeJISOf+mgrB+ATCbw1uZQpGqE/gYT/AIVufGFvO+HOpZViw2HOPRxXKfs/y7dBlUhQV1FTyfWFq3X8H5mT+M9oBQE4K49qbLIofjn6VXSZHO3OCBnApkys23y5CuD8x25yB25rnRqTtOobawz361BcMOuPwzUAi3kMytu65zgU+VWZCNv0yaYCRSZOeAOnWpBJwSOOe9Ul3gngcfWrCZIBOCPpQIm8zAA4FQyTKM/MMU4x5fI2+/FNlt49pY4z6kUwI1lXeckfWgTLuHzfSqscLgsshUj+HinxQsBnGfwpATmbkKM4PcClSUEnk1A6soAGR6VGQyjlQecdaYFxrhRjkZ/CmtIxGVwePWqbWLbiVfHOcGrkdsoTblvxNACCc7Dkjij7Uufu5x6U77MoHQEH1pYYhu3bVx7igAil8xjhDjHJpCoBGep9alYHJA5qGb7p+U5pAI+4MvPQ08tkDFNI470hVVXHIpgLIRkEgZ+lRyMMY60vJXc3B9KgQF5HI2krjpQBMMlR2pAdvJOaTcQv3aG6YK0AS4JHI469KkQZXtUecKp5A44o3kHGetACkKh+VQATn8aj3Bdv7tSMjjHFSSEYAJxUJGR75oEStHH9/wAtd2ODgcVUksbGaJoZrSF4yclSgIJ96suxwFxu98VEu7Pp3zQmAx9N0xnDNY2+du3PljOKjOg6O9utv9iURKchFYgZ/OrYyOGOTikDHP3sD2p3YrIhTRNO8yaQJNmYbXX7Q+CMY6bvTimpotvGsKx3N7GI87cTk5z65zmrynjrnPelfJxjpRdjsjLuNEaRHZNX1BC7h8iQYUj0GPpn/wCvS2mnNBdNcT3ktz82UV+AhPXGOv0rTkDGPC5B9KrKzjKk80czCxiavGJb8WdnZwS3c4aTzrtNyLjAwOc9+lTR6bqkZ8sWtq8axcFbl0ZpMd8dvp6Vet9OK6kuoGVi4DKE/hwcZP14HNaRZtnXHrRfQVjnI49VVoI5LAxsxJlKXzOEGeMbupNMhkvpULGw1OM7woTzImyPX/P/ANaukzlgSufenDqDwDnpRfyH8zk7ueONpfPs7wlGAAOnCTePUEUz7VYxmcM0Vu0GN+62eI8+m0jP/wBanPr91Z6vrEM282iXscEd1IB5VtuReG7n5m47c9q6S0FxHZol5Mk8wGHkC7Qx+lU7LclNs50X0IaRYb2EvGu9h9rkQhfXDbqp3t5MIPNjuXn+UuBHNFKGUZ9dvpXUSw28+9ZreKQEYOVB/wA9Kx7zQtJkKD7DFHtG0bF28enHb2pKw9TmLbxMm6xjlaRZbwFo1ltmXAHXJHFVfE9uuseCdWts2/y3MG47224LYGcfMOSOma2L/wAI6VNNaOPtMRtZC8WyZgFz2x6e1V7iwktdM11TqlzKrIkhMzKdmHB4PGBn3qqe4pvQ6PSbp7G0t7ZoUDLDGQWmCgjaMY71cfVdy/6m3yPW5H+FZ9ppt5dRRu18iJ9kjhjXyQSmFHzE55OSfp+dM1XRdblt7WO11iKEoxM0hgUFh26D17fhUySuyovQ0f7UTzAojtyeMgXI4/Sp4tRXd80cQz0xcD/Cs2x8PXSiaZtSBuZWQ+cLcZXGeAPxP51otpt6s0bR6mAiptKm3Q7zzyTU2Q2x7X8YxmFc5x/rlpp1BWmjlMEwK54WePB+vzc1XOj6kdif2tkrJuZzbISRj7voB/nrU0+j3zpMv9oWyiTGzFoP3Z9uf/rU7IVyRtUTeENrMeM53x//ABdPTU1PS3kUe0kZ/wDZ6gTStQjjhUXtkdvMhe03F/8Ax7imLpuqD7Rm609twPkgWW3b9Tu+lKy7hcuJqQ3H/Rbg+/yH/wBmpzXkb/eguR/2zzj8qoDS9SKRK0mnsQcysLcgtz2+bgf/AKvenRabqIvJXkXT5LfB8tBGQQfQnP5fjnNFl3C5da7gyQY7jcRjIhf/AAp32qIg5W56cfuH/wAKzU0/UvsrAw6Y05YYJVgij1x1P+NOOnXQuUBsdNeHZ87FmDM3PTj+lFguaP2yFeVW549bd/8ACmC/t8nJkH1iYf0rOi02/WCUGw04S7h5f7xsY98Dk1MdPvVaIR2dtt/5a/6Q4I+nH1osFy8dQsypxcoCPXimm+syp/0uIY7hqoG01ASSsbMiJV+QJdPuY/n0qPbqaQxP/Ztw8rnDr9uOE98k0WC5pLqNqzbftkeB3LcmpUvYDytxFnP98VlN9uMkqrYXgCj5WNwpDH0GagaO58hHlsrtpicMiLE238SKLBc6Bbi3J/18Q56eYKdvVsbWU89mFc00H+kmNra/yFDFvssRH/oNRbn8lZmtbpCXC7Wshux68EUWYXNzXL59PjgZWQb3Kkv0wFJ/oK5vVdWmurkILmJDb5wiNjzScYBG4Z4/Kp7j7K05t5I4pSo3tvsHKquOSTu61FDHo21byO3tVLHYrf2fIjE+n58VcVboS9epFpsks11vebaqIf8ARw+VjJZRzhjk89cCtzw43mXOot9qe4T7UyrnI2YxlR9D/nGKyozpdtO0puLGD5lWZsuCQDkDB46itnwxHL9hlmlWIF5XKmMfeXccHPfjFKQI11Py5DAjpSAgZyRz0pkaqpIXgUNn7vFQiyQHj19qJJVjheR2ACAsfYCqN1fxQuyhbiXacSeVGW2fU/4VV1m8tY7F385R5sJJkzkLH/Ex9sfzosxXOG8Wo82veEbO3tzeSxFZ3gQjJC8jOeFGccmutvrnVLEQ3mq2enPbiVUKxZLw7iACCeozjPSsrw5Dci0l1kIE1DV5hHal1yYrcD5Tj/dBbHqRW3b+GrWErF9svZbUTC4MEku5Wk9STyRnnGcZrVtbEo21hiLM3lx7z1O0ZOKeBtAwBupF6jofesvVdYNnetbbrRcRrJmWXbnJI9PastWXY09kfJChfXHFV/LVWOFUDrwOc+tYV/4nktljZYbGUO+07LnOBgnP3fb9apz+MWTb/olsckA/6R0yR7VSjITsjp0jhSNEjhjXZ9zCgBc9celJNa21wH863ik3AK+9QcgHIH581kf24FYqBYt9Ln/61Uh4tXdIrW8SlGK58/72PwoUWNq251EdjY7GUWcOHcyMPLHLkYLH3I70r2Nm90bl7WEzlVUuV5KqcqM+xyRXPab4q+1SyRrbwqEXO4zjB/T2q1d+Ixb+WzwQOGO0bZwf6UWkK2ly9daXpsszSS2UTO8yTOcY3SL91j6ke9SvZWcpkMltEfNYPIcYLMBgEn1wMVhP4qjyN9kB9JhSjxVD1Ng+faVaOWQro17/AEnTbr7N51ohNtzAVJRo+MYBBBHHamPpti0il7WLcsomDY53jo2euay28WRZ/wCPGb/vtaaviq3YbhYy59PMXP8AOnaQXiXZ/DOjy25gNuwQxyJhXIxvcOx+pYA59qdL4dt5bmSYXd3Gk8vm3MSuAsx8vy8N3xtx+IqgPFduFz9jnB/u7lpE8YQfMRp9xgejrz+tFpi900G8P6Vbw+Xbq0bicXSEtuxIECZweo2gDFWvDllFpmkW2n23meTAm1TIfmPOT/WrVtKlxbRTquBIgYZ6gEZqZRggAYOO1S5N6FJI5rxZZW9za6tbTw7l+zrcJ/vHcrcfgv51x/hH+z7o+GJIQgvo3/0gswyyo+1eOuenHoCa7XxJKsZ1OR8+VFp6q5Hqznj68frXEfDS0spNO0ieOMm7/tCSRnHaPcFGfxOK0h8JL3Of+BWJfibqu5cgwTgjPUGSvXoF8LXEdxJHb2Zjs3ZJS8eERgBkjPB4wMivJPgQpPxP1POMeRN0/wCulerpqHhaeWezK2iG2kaIpKoUZVRuP0AwMmqr/EKnsWHtdAmkW18i1Z0jyBtztQEN/Mg881mXNroEmheTbXVg7bBGLhmAJB5JGO+DnHfI7VO974bS6u4TbW+LYxRyOAPmdjwo9cZGT71Nq8Ph+xNu91YQ7gGWBY4csAEOcAdto6/SsixugWXh63trG9trSKyzCFttz7T5S5AOM46Nn8as6pZeH4JZpL6OGN7skuGY5lONpO3PJwQMgcZqvLP4XnsIGkaxktTL9mh/iHmOP9WuO5BHFaN9aaW7rcahDAdoEavNj5cnoCemc/jSb1GZUejeHbeISIqQpNIqb/OOHYfIq5zz/dxTYNE0Z9Wk8u3t3txBjaJN2WOA2Rn+6qAfWqVlJphvZ4bHTGlnjIFvAQVRYhn99nsGO456nAxWiHtbHQRrSaRHDcJFhIYxhjnA28DJ6DjrxT1FoRXGmaKsog0/S4ru4RtzJuOyM5zlucdTn179qRbfwydTex+wxR+VG6mV/wDVkAgyKvPbAJOOvvmr9ncWkOoQQLb28ZvYvtIeJs72xyTxz14PfmobebSruOe7/s5RKC0TBo/mYk/c578An6/Wi7CxowyaU8dvEZrechz5DFgTkc/LjpjpSEaNM+A1rI7S79u/OX57evB/Ks/z9BgvEhawQTCVUUpGCA7sAce27r9D6Gr+mJptwbqGOwSJ7eTym3IBu7gjvj5j+tIZRih0ya7mMq2Zt2UuillIcH70n5jGalTTfDrKY4bWyJ+7hQM8YOPXsDV6bQ9JuF2zWMD/AC+Xgr/D6fTipl0TSxO1wLGASkMpbbyQwAP6AUX8x2PPPGZ8N2mlatDbwQwS2envL5yn/VkA7Rg9ep/lXyDJPJJI0jhdzEscKBya+1/H2m6fF4X8RXdxpsKww6ZLGhIA3YQ8/hxj8fWviMdK9HBWaZzV90foPHBGxVpgjOpyO+D9KsoJftGEJKAcimWds0WQzln9cYq5EpHpnscV5lzqBywG37qnv1xVW5h2rtGfUHoK0U4wCQeaq3xBlAbke1FxHBfEq13eA9XaSVmGzd14HzCuR+A6rFo15MsckvlX6MwRSx2mNxnH1NeheP8AT59U8J6jp9ky+bcR7I1Y4UnI4zXj0Xwt8XRgLHqFtbKeoWdgCfwrppuLpuLZlK6lex7t/aClgRa3KjoCwVf5mmSaqFBJtZB7maIf+z14xF8JfFEy/NrtsF/67SHmpl+DXiCT7/iK0BI9HP8AOp9nD+YfNLsetya1CB/qYz9bqEf+z0x9etgu1pLNfZr2MV5dF8E79sGXXrYsPSBqcPgfNkM/iCPPT5bb8u9HJT/mDml2PRpPENmuc3GmKPe/X/4mq/8AwlGnbedQ0lD/ABf8TAcf+O1xEPwVRW3N4ifI64tv/sqnT4LW5B3+Ibjk5OLcf/FUctL+YLz7HYf8Jho6Oq/2vooB9b7n/wBBqO58c6GuF/tzRcZx/wAfRP8ASuT/AOFJaaZEZ9eu22kY/cqP609/gpo+cya1fn0ARRTtS7ivPsdB/wAJt4fV/m1/RRnqBMxp3/CeaBkqPEGjEf7zmuc/4UroB+9q2pHPGcoP6U+P4K+G4yC2oaoR6+Yn/wATStS7jvPsbT+PfD+Sv/CQaTkdRhzR/wAJ74dUbv8AhINKOOP9XIcfrWSnwa8Lsx3Xmqnt/rlH/stKvwX8J5J+06qc+s6//E0fuu4e/wBjSb4ieHVAYeINNwen7iWhviP4dCBv+Ei08jH/ADwlrPb4N+E/u+bqmP8Aruv/AMTSD4M+ENozLqnP/TwP/iaLUu4e+X3+JnhtV58QWGfa3lpF+JXhzcCfEWngf9e0tUP+FMeEAM+bqf4zr/8AE1G3wX8HsCPN1P6/aB/8TTtS7ivM1G+JXho8jxFp2Cev2eWmj4j+HGTH/CS6Z/4Dy/41lN8FvCJwBLqgHc+ev/xNIfgt4TB4uNUHH/Pdf/iaLUu4Xma4+Inh0j/kZNLxjr5Mv+NKPiB4f+7/AMJJo+T6o4/rWR/wpfwrg/6XqgGOSJl/+JqM/BXwsvH2zVuf+myf/E0WpdwvPsbz+PfDq5z4j0fH+83+NMj8deHdpA8R6L17zEc1zs/wV8NE/LqGqgdfvp/8TVY/BDw8ZDt1LVB3wWT/AOJotS7hefY7NfGmgsoP/CQ6IRjgfaabJ4u0mRSqa1op9MXo/wAK44/AvQwnGsagPQbUNVpPgRo7D5devR9YVP8AWjlp/wAwXl2PRl8TWIRFN/pOcDP+nAf0qVPEFm5wLjTWz0236/4V5vcfA2zuF3f8JFdbtoHNsp/9mqH/AIUPDg7PEUntm1H/AMVRy0/5gvLseprrUDZGbVj/ALN5Hz+tOGqLjlR74uIv/iq8n/4UZLGCyeIV+ptzkfrUcnwT1FlOzxHDj3iYUckP5g5pdj18X25Plic/SWP/AOKqQXMmeLSYn2KH+TV4wvwV10IAniO2HviQUx/g74sRD5XiWDI/25BR7OH8wc0ux7U106gFrO6A/wCuef5U1r1FPNvdjP8A07t/hXicvwq8eIP3fiSI8f8APzIKgPw4+KEPNvrynHQrqDij2cf5kHO+x7oNShVvnS4UepgcY/SpTqVmoH77H+8CK8GHhH4zW4Bj1q6YA/w6kf61INL+N8XS81Fz7Xit/M0ex80Ln8j3aPVLBi3+lx+nWkF9Ysdouoyc5yWrxOM/GyKH5otRJ/2Wjam/2n8Z4iBJaX7ADkNaRNn9KPYvuh+08j3Nbq2Ax9oiA7fOKcLq234+0wn/AIGP8a8Gl8QfFmP/AFmk3Leu7SlP8loXxx8SbfCyaDkju2kH+go9hIPaI97WeMk7ZEb6MKkA5BI49a+fD8RfGy3A+0+HrLHOS+nSL/WnD4ra3G377w3pp7/6mRf/AGaj6vMPaI9vvvD2m32n39lLFIE1B/NnZWO7eMYYHtjaPyq40ZjjVc79oC7iOT714Mfi9cRhS/hmx+qSuh/rT0+Ng58zw/KoH9zUpB/Sh0agKcT28+lVpWyS3OP6V40vxu0wcPo+qp6lL0OP/Hqlj+NfhssBK2uQntmKFh+gzS9jPsHPE9WkPOMHrxWYREqaoJGIj2JuOcfxcDP1riovi14XuEH/ABOmiJ5/fWDDH1Ib+laC+JbPUPBV5qVlqEUyS6pa25liLJxvViORkdP1ojCSeqByVj0LRpg1rB8p+4pGfQqDitCMgtnad2PT3rz+18ZaTpsFvDqOtadDMLeIss0rl/uDGQq+lSD4meGI8Z8QWQHqlrK/88VLhJt6FKSseghvqKcjArnBHPGa81ufip4cixu1WZs8jbpj4I9eXqtN8YfDUb4N5qMmOuzT9v8ANjR7KfYOdHqTNtPTqakQ7lzz0rx+T4zeGjnbJrbD1WCEfzBpD8atCAG2LXW7gbYB/Sj2M+wudHrt1L5KJJjILbT7ZpbflPmXkE85rxm7+NGkTwsi2GsvnkbpYgOPoKqD426cmVXR9TI7f6YB/Kj2M+w+eJ7qQCaTc3PyHP1rwxvjZY4O3RNQY+n9pMP5VH/wuyMrtXQbofXVJKfsJ9hc8T3QGTJKx/gaeu/J3LgZ4rwRvjZIoJXQZMeh1ST/AAqN/jddbN3/AAj6fQ6jKf6U/q8+wvaRPoB/Mz8iFh1zS+/Jr58T4zTtnd4dtCT0BupD/SqcnxguVmDr4asxg8hrh2z9c0fV59g9oj6RJDD3ApknTCqScelfOUnxovTGD/wi+l556M/Sox8Yr1yD/wAIzpWex+c/1o+rz7B7SJ9GbZGA3gqKXnIG1iPXFfOy/GG/PXw3pA4/uv8A41E/xg1PO1fDujgdsI/P/j1H1efYPaI+i53ZEPyux9AKejDAOCa+bz8XtUYg/wDCN6R74jk/xph+L2qLyvhrSORknY/+NH1eYe1ifSbqpw3l7jnjI/z2qXG4fMmeO4r5pi+Meo7/AJvDWlZHORv/AMamPxo1Ddg+GNKI+r/40fV5h7SJ9GmGJhuMKtg/3f8APqakG0E4ULk84HU182J8aL5c/wDFL6V9Mv8A405fjPekfN4W0on/AHno+rzD2kT6PdcgnB/CmvkR7sZJ6cV88J8Zrlm2v4U0wj/ro4qcfGGVx8/hXTlAxz5r/wCFH1efYPaRPUpY7y4tbJbKYRX2nzM89qXKCUkEEH167gazG0G81CGJvEUkFhp0BV5YlmLNOR0DseAv+zzXnN18UElnMw8L6WJgpCyh23D6cU4/E3zMeb4W0qV1xjduPParVKfYXMj2vSma+uRqbWzwQIhjs43XB2Z5cjtnAwPT61qFj5nfjrxXgb/Fq4yCfDmmhuuAXpR8V7pgf+Ke00H2L1LoT7DVSJ79vxjtn2qKa0guJGlZW3kAZV2XOOnQ+5rwWb4sXoHy+H9N6dw/+NNPxX1AgH/hHtL9f4/8aPYTD2kT3c2MGP8Altj/AK7P/jSGxgHXzvf963+NeEp8Vrwfe8PaXg9vn6/nT4/ivdMDjw9puf8AeYZo9jMOeJ7h9hhB4EvP/TRv8ab9ii28Cb6GRq8Rb4s3K43eHNOIHHyyOKkX4tycf8U3a5PYXLjH6UexqBzxPaG06AEEedjuPMNZOsRzJq1pY28jW8d0jLFOy+YBIOSCM5HyjI7etebRfFpm4/4R6EewvG5/Sg/FOD7Qs3/CPx+YgIVjeNlQeuOKapTXQHOJ6jpEYvpbj7TatCkbsi565DEc565AB/GrraTZFfuHr3Cn+leQzfGCNFJbQ5D/ALuouKbF8YLWZmj/ALGvlIGfl1FzSdKp2DnievDR7JxxEOn9xf8ACnf2Np4X/UqD6hF/wryw/FmzVQV0q8I9P7RalX4sWZI3aPfrxn/j/al7KoHNE9N/sOxY/NGM/wC4n/xNRz+H9PEb5jIBHLCNDx/3zXnP/C2dPyCdL1Dn/p9JPFKPi9pZBX+zNSX1IuxR7Op2DmidtouransEf2RTCtxLboAp3AIyqqnsDt3Ek+mKdrGvalY+DLzVWg2XkRCqDGVAyyjdtPpk/XGa4hfi1pSAbdO1QcknbOnNLP8AFXRZoXjuLDVZEk+VlZoiCD9RT9lLsHMu5dvdXl0vwfqH9o6lFqd1qAHktGcuSRjBx6HGKs/DO0aNQu1C1pHDCWU9GZwzhvUg/hXFW+t/D4XaXMem61bOjZXZOuFPqB2rc0jx94N0t5GgXV182QO+5UO4jpyB0q3B2dkSnqUvgSc/EvUiVx+4mBA/369vmsbGbYslpA5RiyBowdpPUj8zXhnwFmhl8e6hNHkb7eRlz7uDXuisWfr0x1rPEaSLp7DHsrRQo+ywnZ93MY+X6elQaxqVjpsKT3YJydiKkRdznGcAc49atyNl88/41m31iJr0XIu7mB/JMP7ogYBOeCQSD06eg9KwuaDJ7H7VrEEzwoltanzoyoGXmIIz6jA/PPtV3UJrNY0hvVR0nYKI2TcCfcenTk1naPpEVhKkkF9fuigjy5Zy6njrg988/jS63p262NxA1w15ECInzu6kcEdCAQDj2p7iNdY0EpkWNFZsKxwAWA6DPtmlnWEwOtwqeVtIcN0I75zWZHotuixD7Vcl0kaXeHGTIwwW/wDrfj1p82leZbpFLqF/NGroxDSDLbcYyQM44yfWj5jLyw28TGSJApYKuR6Dp/Oq7xATiVux+RAOAT1P1pktgN0rLd3amXdwJOF3AZx6Yxx6VUuNPmd9yapdxlSu3awwoAxjBHOe+cml8wNKVrOCITzrDGI1PzsBlQev+e9Z1pq2mb0aKCSBnOCHAVhxyW57KAeegIHXim6xYDVEiia4khMcgfenX6Cg+H7FonjUbQU2RjGQg/i47lu5PODjimmgdzooSzDOOKnGTt6DueOtc7baZMGuzLqMjG4OSVXbtOMDoeg9PzzV59LvpYSo1y5TI6qi8cAfXHH15PNKwxniizsdS0e803Uo1ltriB1ljJ5ZMfNXwNf/AGdL64W3Z/JErCPdjO3PGfwr7ont1jv9ZjvZjdytpxYORt2RneCg9ORnP09K+FJ43WeRU+6GIX6Zr0MD1Oev0P0YKrywBPrzSHcfmU444FOGFJ5GMdaU4zlT0HQV5p0EK5Xvz6U2dTydx+lOIzluaHzt3LgcdTRcLFQx57d+9RXFuf8A61XAM91JpXRSnvjjIp3CxmpGwbCtgd6uRYCbuuO9KsK7cNye/tRjaCuTipGGSTntjpQzcccU2Nt24YxioyWZcKeR7UxEhUbsinN0HzUxTjrjOOcUwNuPJzz60AOf5eM0m3PLMSOtRFuOcmgsxxwcH9KYDj2VaRcH5T2puSHxtJ96GYKOSM+tAD12gHI60q7QcdKg3Yxz+FKsgJDdQKBErEA0m4Bh7U1n7jH40EgrzyaYDlcbvXvTTgnHfFClcUrbTghhmgBrK2Djk9s0NHkBSckd6RG5PFBOWPTBHNACgHHB+lI+SpbpSK3zkZ49KdJ904/KgCuVw4PSjcfQcd6a4Bx1pGyM4xigCYEbaQ4PbvUDsVAC802KXse/X2oEW0IB4zSZ2gL6miMj7x/OnjawyfwoGGME7iSAKrykq+FU4b1qWTqCpNIxUAk80CI4NxDK3rUn8eOCMVXLMsjkVIG+bb1oAceZNtMC/NSn7wJxSZ+U5PNMBzAf1pmepB2infKY92c46VESMcc59KALSH5OKf6H+tVo5PkzgU4P0OfXigCyGBXrz/OhsdelRxMuB60jsdxJ5GeMdqQD+2OppCuflbH40kbAjkkccU8cjuT2NMCvPb2rL89tE/8AvRg1nXOi6LJ9/R9OkB6hrZD/AErUnwUOBn3FRlcbSvI6c002KyOeu/B/hS4QiTw5pnPpbKv8hWNqXwz8D3TFW8OWyHH3oyy/yNdrJgqMdKgfJHLEGqVSXcXKux5lf/BvwRKG8qzvIG/2Lk8fgah0jw5pvhXw7NZ2/wBomhk1KN8TEsFIGDwMdq9OY7gTgdOa5DxFCz6HJIqozLeqyqy7lY4IxjvyR3rWNSTaTZDikYknw10bxGU1661K6sY5beJykIGxVEa8/Nk9PWjw/wDC3wjqdmLxZtZNtIN0UkrIvmLnAIA5A7844Irpr2Xyfhc3knaG0aROvOUyueefukflW7A50vQLOC1j3LHFFEhClwFCgZwOTwP1FEqk9kwUY9jlf+FVeCTOtrcyX7SHCxrJcld4wT8vHPerq/CPwOpC/YLhsdd1yxrpJI3fUrK9mhbC28gjyNwilbbgn04DDP8AjUFpNrklgu2OJbr92uZiAG+TDltvT5ueKj2s+5XLHsZUPwn8CKAP7FDD/amfn9aup8M/AS/8y3bEY4y7/wCNWrZ9VuprMuzo0UKm4QsUbfuweOhBwcfT3qa8a5WW7W6uvLE0S+SFc4jwWHGMHpj60uefcOWPYz7v4feDY7R/s/hmxDnAXhj3+tNt/B3g21tJJZvDlgfL5OYcnHb8zXSb7iXT0VUaK4aMYL8hTjr71mW2m3waQXV88oZXtyWbOYyMq+O7g4/Wp5pX3HZW2G2nhTwqykt4X06B16o9uhIz9MipR4e8Lj5k8P6Ux7bbSM5/Si107UJrWxhurlrdrRh5rQOcXIAxgg/wkdjyDSx6ffeQ8ay+SwYFWD7s4bOQOgGMDFPmfcLLsSJ4f0NgWOg6XGvXAs48n9KmTQdGjTEek6evuLZM/wAqrXVjqa6TdQ2t6zTvcLIjs+1vL3KWXIHykgOAccZFS2UesrPKt1NC8fnI8ZHH7vb8ycDqGBOT1zRd9wsuxZXSNLRsJptplu/kL/hU0FnprQebHbWxUDcCkYwcfhVaC31YRRk3UImV/mDEspGCCfzwQOlXLtZPsEsSyCJjCy74xjBweRSu+47IpC0EcaJDY2jM6mQ7wFzz0GAf84o094LqFpfsUaKsjxgYVs7TjPT2qbSrW7jEclxdK4VflRVPHAH3ieRxnGOprNsNJvLdEDvAjIU2tkltqnlfoeT+NHzEav2eED/j3iHsEFBhjDLthjIx/dFZUGgwwyGTzST9peb5cqSjA4Q4PQE5/AVH9l1+10+yt4b2O6ni3LPPLkb1yMHH97H4UvmHyNjylY58qLHb5aRYo8/NBHj2ArPvX1hbi5W0j3Ax5t2YgIDtPDd87se2Ks6Zbyb/ALVewQrddAydQpA4J+uaNe4yw8Nsuc28X/fAoS3tcfNbw/igqhpU95JNeJcRkGK9kX5wR+6xlCvY9R+tM0p9U+zH7XCxnVCGLuNjOWzlcfwgdO+Pzo17hoaM1jZk5NnAfpEP8KP7PsR832K2PqPKWqEV1q0duC0PmFUKMQo3M2fvgZ6Y6DqarzprE2ow3kFmrtHvRDM/l4QqMEgdTnPHvT17i0NcafYsctYWv/fpf8KrQR6PdXN1DFY2zPbOI3zbqBkjPBxz1pi30v26S1uQ8Xlwq7OFGzGBkk+pOQB/smk0KGU6My3KvDJPLKxdflYqWIVvVTtC8dqWqDQsPp2n5/48bYH/AK4r/hTJLKzX7tpb59fKHFVobC7huDsvrpIlmD4eXzBJHj7vzAkEHjrWVfHUzeLBFqKBw3KLJuBHzfvGwMjqvydCR6U1fuGnY3xaWfT7NCO/EYqX7LbY+W3i/wC+BWZLp4u2ikFxKcRlHcOysxxwwxgA5zSXdtdRxuyz7UVQscpdiyjGCMZ9ec5zS+Yy1PcWEN21rJEoZIhIzbRhcnCj1JOD+VTWscE25zZmPnGJIgM+9UX0pxqFjN5qyi1jEZlcnefXPrnjr0qO20GO3d5EvLrBuGl2rKyqEI+5wegp/MXyLGoSW9rd2sL2kMgun8tMAbgcZzgjoADk544qnqAtUkf7SzR4I2pBDk4JIXkAkk4NNvdK1BbmC4sbqN5obL7NHLPklDkEtjuWwBmtLT4rqNXN5OksjHIKLtAGOnvznmi9uoWKNv8AYQsNveWkP2nZvceSDsUnA3kDA/xzV82Ok72Q2lkXUAspiXIB6E8ex/Ks290P7VcXubyRIL3Z5yKMP8q4ADdh3xj+dP1bTrFhdzXl5OhnCFijEELHgjgdRkE8juaL+YW8i7/ZuivOUNlp5cdV8lMj9Kr6jpmipDj+yNNkfzFRd1umFJ7niqUFvDHDdaw6zLdEOY0fIMO7oAPU568+nSp30ebY+y7j3EwhlKEKwQliGI5JJPX2FO9uofIcdC0qOGT7Romlz4XKiKzQFvbB/Coj4f8AD/k+efDtjCx4ZTbJuHPfHWrwt9Q+1mdrqEAyBigU8jbjb7Adfc1PdzGFPO8veQQAAD+ZxzilzPuFkYlvpnhCVHX+zNMjZGKuklsqsCMDoR7j86dqWheHopbW1XRdMWW6kKKWtlIAC5Jx64FJDpsc9yjeYxHmPI8pi2lyxBIGev3QM46D3q9eWl213JcRXMbu0BiUyDBjPJ3LgdfX6CnzeYW02My50DQYpUtP+EesLiZ2wriFUXGMksecY6fiKkh8I+GZ4Em/sCyj3DOBGKltNJmtfsot7GBLdVcTRJMdzMdvzlu/3Tkd81oLHeNqUdxLIFt0DhYUPGOME+p6/Sm5PuFl2MxvBfhRl/eaDZ/UL3ptx4P8HQwtJcaJZpCo5PPH61o2w1J5B9oRViVCPvDLPu4P0xWctvfyWNvJqFrJuEvmXISUFmYBsFTkYUErjvwKSlLuFl2IU8CeCbiMyJoUCjkHO5SDnkYzSN8NPBbpt/sZQO2JWH9anvlgk0IQlrhg4RUMYHJyDtUnqT/e571pW0+qWdkqtYm9kUZfbONx7kDPXHQU+efcOWPYpaB4Q8P+Hb83mmWTQTuhjLCQtx+NdDGxXoSQaq6fd2+pWcN9b7vKlXcu4YYeoI7EHNXNybQCPpWMpNvUuKS2A8tnr6U11OSfXrTyy7cfrUbH5j1PpSGELL0OAamjbJ6c54qqmV+8PpUgkjYAc+3FAyxJtXAPH0pkrL8oVgPaoZZSw4ozhctjii4iYyZ65zVZmADcZPtUoOe64xUEmdxA7/rSGC8juPWnwqfmGTn61AN205PPtU9p8wKnjHpTQFuAEEZHBrQjU7c8YqrFynAHtV+FQ+F/SmIwr6yaBde1GcqySWhCg/3EjbIP4k/nXws6xs7MoUAkkACv0A11VXRbssgkBiYFD/ECMGvKx4c8PKAv9iaXx/0wT/CvRwWzZzV90ep7iM/1qVTuBy3NR+RKXYcHv1qZbWbbldp+przDqE+XGzIFMbByMgjtU/2Ocp/Dmo5LK4Veq4+tMRA2zBA608NkDb0HXNKLC4buuR7002N0GB3oKAEcEndTHz16cVaFncEAfJke9POnSsQMqCe1ILmaMgZPApmcdMVrto820nclRjR5sZ3JTFdGW7YH/wBemMwU+lazaPcEcNHTW0a42EF46AuY25c59Djr1p5J9frV9dGnyfnTg5px0m4HJ2H8aAM7omW60zduOCB0rQuNOmA2sEIIqmLOUbj8uM0wK78k4OKaGGc1K1vIq54/Om/ZZs8bcUAIGwwIOcVKenT8adHZS8D5eferK2M2Fztx7GgCkpOaXfyBVo2E3quPrSHT5SmdwPpzSArKwzgfepFwhq1DptyZB9zv3qV9Jnz1TP1pgUsJuB4zQ/CnpVltMuB/c+uaU6bPtGSv50AZvI9/pUUjK3HP51dexn3EDZnHrUb6bcZH3PzoAps/8NRITuHNS3Fjcb/l2g555qMWlxuO0KT9aYi9Ft2c4p0f1x9KZBbzYA4z1PNPMLgngcUDDv61G46L+We1PVJAecH8aCjkkcYxQIgjC72LHk1Ez/6TjPHSprqNooSy49qpRhj83GetAGh0QYOTScHt0pYFLqpJHTtRsKgDOOKAEK4T0HpUDqd2/FWD0IPSoQuSPmpgIjfLj39aVfX9KNoWJiCeuKUbgPagCzGwx2FNfbk5bFCKdowf0qKUc9aAHhhu+Vh7USH5Qd2Oarjk8ZwamZv3eeMfSgBYZDgDjjqPWmzsygFsjPAFNiQ+Zk45+anXkUjqWD/jjoMUAQMSydTn0qKVm24Ip0i/KOThTxUbZZR82MdOKAIZ38uF3JGAprk9ejjm0GIyyoiC5WRmbJUbfn5ABJHy+ldNqfy2UvQgiuX8QvHb6DbSTBfs6ybpsgkFNrg8d+vSrhuiZbM0PCEkGo+H9MjmVHgbzrSRMHaRyrDBAI5BrqdJ0+WxtltjcNNDCoSIuo3qo4AJ78d65Pw3Clp4ctJLVlMK3QlTG7BDMcH5uRkHp2ruYwcEMeCM/jRUdpNBDZBN8vygZ3cU2FUViFbdk5Izmk3nzTnHoKkjXDNxj3rMslRlIGM4zTyqs/mFVyBwccgfWmjA2gc5p/PI4yRQIc3OCv60u1fbNRnhvcikztHp60gH7ue2P1pXbJB6YNQFsHPanK275e9MBx7k4/xpQDuwelIDycnoelD5z2oQEhdVOM4NJKD5LMR2qMqrAFh3zTpmUxHk4zQAkDNsHB7CpHUEcD9KihIZdyn68VIe/JxQA1scA9+KaQCuN3Pc05s4DD1pm7k5HegB+RTc44460p6cGmFf50AOXO3n0pcr35NIPuhTxTW/TvQAoUY4xmoNQjlmh2xSmPnng4YenBB/Wp15XHSlwRjdj8KAKem6da2a7oox5p5eQn5nJ9avAgjHem9ee1IPvcdqLgQ31ubhUVZFAB5DLuU8dx/ke1NgtYreIxxDknLE9TVgt8vamMfT0p3CxEFbPGc+hpWUSIUddykjjtQ0nzZFJHIGXPQ5pAShSox0oVeAPfpTAzYJz9akR8fUUAJ0GCvfimP0pxYmmE579qAImYhhggHPSmGwR7k3Du7AsreWx+XIAx/j9aeF3SFu1Tn5gQKFcditqVq11HHHv2qJUkb3CsGx+YFWAMAfMPypR3IprdOO9DAQswBy3FMjZjk9cUYJVuntSRrtTBxg9qEArfMODg1GrfN1z70O3P3jntxTGH8Q5oAnjk2qP8aVn5G01VJxjk5Jo3n+Ec5oAnZ39OKSVUuLeSBwdjrg4PY02Jl2ljk+2acsg5UfWgRDBaRw3AmeSWaQAhXkbO0d8DoKnlIZGUswDAgkHBH40m7PTgU1QAQBxQxontYYobdIYIxHGigIo6AVOn3gSvfrVVX5HJqxDIHHrUsaHPhuRzg9hUa43+9ObaQQvBB7VEdp+Zh24pAOkb5uufX2poGeQfrUfLc0KRjv1oGSA4IBH5UOQBu681Iqjbu9uKhdvl/E0ASq2MdR6UTjcBtOMDv1qmZju9AKntj1PY9M0IGCswYY5FXYMAZxg/Squ3liOfapImOzrz9KoRft23ehUd/SryNxu6Dt71iTWq3b2zPJIpt5PNXa2ATjGD68VfEx+6O1IZm/E25aP4deIJFZgY9OmIIOCDt9a+I/7U1Lvf3xP/Xw/wDjX0h+0z4m1fStDi0rTZIRaXoaC9YqdxyuQo9Bj+VfMTNhiD1z6V6uDptRbfU460k3of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ata:image/jpg;base64,%20/9j/4AAQSkZJRgABAQEAYABgAAD/2wBDAAUDBAQEAwUEBAQFBQUGBwwIBwcHBw8LCwkMEQ8SEhEPERETFhwXExQaFRERGCEYGh0dHx8fExciJCIeJBweHx7/2wBDAQUFBQcGBw4ICA4eFBEUHh4eHh4eHh4eHh4eHh4eHh4eHh4eHh4eHh4eHh4eHh4eHh4eHh4eHh4eHh4eHh4eHh7/wAARCAKvA5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lmbHXkZ70QHcpzz3FIfmb5gQO3tTk6YHHuK8c7BHX2703oQRu4JqQM2PU+poPy8Z57cUhlZlXd8yAA9fc1G2N3BxzU78jpk96iYcdOTQBXkGSVJyvfnrVGVVBCBcADA+laEynHQiqkp6hgN1MRAVB9qT5VVsjgdacy496ChHAoAfHt27u3WnfLnjIpq5C+p70h65weaBEnloBgL9fem+XGAFVFAA4HYU0lvfmnDsaBihFxwBSFRzjGPQ07dkdPrSHr9aBCBVAFRkYzwKe/H51E55FMBjKCD8o+lM8tQeOKm5wM00AnPTrQBCkQD561YC9KFUgknvTz9KAGSLwMZqJ16VMcg0x855oAiK4FIBuQZ69ae43D14pP4egoAasYB9KdGMZGelOQcc4xQV2njoaAFbkdaqzD5uKe7FCcsSD29KgdyWBH5GgBMce/anqn44pV5xxirCJxjn60wK8S7n2cVpj3FQxxhc/rUmfmpASqqnrTWXHU/jQCcY5HFKVJBHamAINo9jUTYyT1pw4FRNk+1AEgcKoB4pPMUHOBn1qHYxOT296Rk44pATeap5oMwIxjBz1qDy2yMU7DDsaAHDr0P1o+8SMUANxQN26gCCRDg/KNvvVdY42clTt59Awq7OeCKht4mwc555FFwBYmCnbKuD/s4/kamhVUIOSWxyTTlVlXaen0prgr0GaLgOzkmkO3v1pFGT0waRuO2aAC6YfZ3I5O2uYlkaPQtVkQ7ZUhMitjpj/wDXXTyKTC2QOnWuVnU/2Zq8JbBe1dQf1zVIll7wb/yDIhuVvk6hcD77dvyrf+bPHasLwX+80W3n8xZAU27lACtgnkYwO9dAvapl8TGtiOIkg7vwFTFgRkGmKnzdqeydfSkURMcE/wA6RW+amTFs4qP5gKALIYHvTvl9jVJnb+Ec4qe1bcvNAiQ8HjNPRSB1pNvv7U8HB60AGeeagkXnjpUxzjK4xTZF+XPegCNe3r6U7tTwOQcdqfsNAELLlSoHFPjysYU84qdYzik29scUARjIxzQ/3RxT+lJjcfSkBVkhLEdxT44xGcLUpU5PoDSFc9Bk0wG8knNIy59qkx7U1+COtADFUr/jTgcHHalBy3ORSsvtmgBUofOetG3HOOPSmP1/pQAnGO9NXkHk9aUZxQuMZwelAMcvTpQM4IyfrSFgozkdM0K27nikAoYjjqaaeTTtu4YFMOR94Dj0pgSDp8v4ZpuSetIHPQU5c+lIBCKXP+zTipxQo9etMBBnbyuPxppHapG688UhUnjFADQBjGKCFxmkZfn/APr04qcUgGbMEHPGP1oA55Ap345pQOTQgGHhqeMH2z70hXJzTh0NAC59KbJliBkU7HOTTlTnAxmgCDY3mHAFOWLcAAAPWpzH1FC7QMetAFZ4yDgL+NIFPB/Sre3JGORUbIwyNtMLEIzk/WnqMHHSpfLyBxzR5ePekBCe/Ue9AyR1+lP2ZPT86eE2gYoHYgXP8VSFAU7cU/Z60/YQPWkBR2Dd8xOBSxwbyduT6n0qV1zyp4xToF2uFb7p4NNAVAgQld27sCKGG41I6bSTkkZ4pQuRyKBjImx+HapJk86PB64OM0zhCRz9aliP4UAZF1BNC+4FAoPG0H9anF+GAYzSAnkgEcVdvIw0RbjOOaxhDFjmRM/WmK53qncR6U5V5xg9PTpRCuGBz26U5htyTSGICFHPQUwjcfbrQPm9qiubq2tAPtFxDACeDI4UH6ZpgOYc4H51GetQnUtPcjbfWvJ7TKefzpn2m14X7VC5yf8AloKLMVx7kFj7VUuVHXHPapxNCM4kj5P94VFOY26SL/30KLMLldPun2qQDJ6VGu3PDDn3qZSq/wAQ9OtFgG7eR3pwTPOKeCoHBHNO42j+lAisy4bjvSkHsalxk5xmnbSM/LQMq4YE/pTgOKe6nHQ49aQgqM4xQIjkIx3NRjB+tSsuc5FKsfFAEfT71ITj7tSFcNjrQQSDxTAj3E+9B69acFI7cGgKchv0oAQjjnNRn86mYccijZkehoAhUHuMDrxQw6YFSqvHPFO2HPrQBAFwfalkGR1qZ1Ve1Qyckk8UCKsuN2MUzH7wcDpxU+znoaVIx1wfyoAIhxyCealXk0iqfSngEZ7UAOAG37tORR1xQD/eIA+tIZUXGGGfqKLASxgUhpnnRnrIg/4EKDPAOtxF+LinZiuG0HnnHekZRjNRveWqrg3UIPvIKjbUNOX79/aj6zKP60WYXJ9vHemleOOar/2tpKn/AJCdlxxjz1/xph1zROQdY09cHvcp/jTs+wXRaCk9aRkGOpzVJvEnh1eTrume/wDpSf41H/wk3hvnOvaZx3+1J/jRyvsHMjSVeOnNKo6kjmsl/FfhhAc+INMyP+npf8ajk8X+FRknxFpn/gQtHJLsHMjXCtJIRkBQM59amKqOlc4fGXhNGSQ+ILALkqT53HIOP5fpSjxz4O2/8jJp3/f4UckuwcyOglPToaY0ib1VmAY9B3rAbx14OI/5GTTv+/1MPjDwfJMky+ILJio4CuTn9KXJLsPmR0ny46U0D5j6VzreNvCUcjyNr0ByecK5/pUMnxE8FRn5vEEGfQRSZ/8AQafs5dg5kdO+AjLjPFcvc4jkvA6sPMglC/8AfJqrefFXwLHGduseYR/ct5P6iuP1T4ueFzqVstgt5cylwvMG1Dk46k+9VGnLsS5I9N8IRsmh20bDgRoQc56qD/WtpeOOpxXm3jb4lR+DdUi02bRnu1lhEyyRShOpIxgj2rJT45aftBk8N6h+E6Gj2U3rYFNHsGOeOT3pwH5YrySP46aHj59B1Nf+BoalPx08N8btK1NT2zs/xpexn2Hzo9PkXk5H0qJYznpgZrzZPjd4XY7msNTx/uqf61Knxr8J55tNVA5/5Yg5/Wj2U+wc6PRzD8uMUscflyHuMV54PjR4Px/qtVUf9ew/+KqWP4xeDGXrqan3tf8A69Hsp9g50eiKvfkk9qeygc9688X4xeCf4ru9XHran/Gpl+L3gcgMb65Hpm2al7KfYOdHeFcjvSbVzjrXDf8AC2vA3H/E0lGeebd/8KX/AIWx4CH/ADG8eubeT/4ml7OfYOZdzuY1wx9Kn29P0rhE+Lnw/wC+vrn/AK95f/iamPxa+H+P+RgUf9u8v/xNP2cuwcyO428U1xzjFcUPix8Pzx/wkKD628v/AMTR/wALW+H7cDxFH/34l/8AiaPZy7BzI69wPypoH5VyjfFDwEw51+L8YJf/AImgfFDwCBn/AISKDHvDJ/8AE0vZy7BzLudYcdOlIQ2BtOK5P/haHgBskeI7YH/rlJ/8TUb/ABQ8BKcf8JHB9RDL/wDE0/Zy7BzI7HDZpCOOa40/FHwF38RQ/wDfiX/4mnD4oeAyP+Rig/78y/8AxNHs5dg5l3OvAUU4Y64zXHH4meBTwPENv/36k/8Aiaf/AMLM8Bg7f+Ejt8/9cpP/AImjkl2DmXc61/8AZ4qKRTkMRmuZT4leBiD/AMVBD/35k/8Aiac3xG8EMcf2/Bk+sUn/AMTR7OXYOZHRdeBSrkdME9q5f/hYXgnPHiCD/v3IP/ZaUfETwSP+Zhtv++H/APiaXJLsPmR0aqPKj2nd8o5NM3kSAMP1rEv/ABn4V0+1gurvWIYLa8BktnZWxIvGSMD3FZ7fErwJjP8AwkMBB/6ZSf8AxNPkl2DmR2StkcCn4zXFf8LR8BRrj+34z9IJP/iaX/hangfbxrOf+3eT/Cj2cuwuZdzsvLAbpinqQM8c1w//AAtbwTjI1SRvTFu9N/4W14KUDN5cnPpbNR7OfYfMu53Z60m081wn/C2PBzfcuL4k9vsx/wAajf4ueD0YiSTUBg4/49f/AK9P2U+wcy7nfN14oDZPPFefn4veD2HynUj/ANuw/wDiqjf4v+ElDfu9SO3j/j3H/wAVR7KfYXPHueiH/dpN3y89a86b4yeE1X/j31I5H/PEf41A/wAZ/DK/ds9Sb/tmv+NHsp9g513PTDj60xAfMzuOO4NeXP8AG7w8o3Lpeot/3yP61X/4XpoYYbNC1Fzn/nogo9jPsHPE9dP9KUYAwfSvHm+Olhj5PDt3n3nSo/8AhecLNtTw/JyBgtcj/Cn7CfYPaRPZVI6U9cnHpXi0nxvdSdnh2LPbN0f8KYPjheMfl8P2/Tobluv/AHzR7CfYPaRPcDxS7QRjH414a3xt1ckhNCtF9P3rn+lRt8afEWBt0qwjHurn+tH1eYe0ie8fKqfdzShRtH+c1y3wy8QXniXwtDq18kCTPI6kQghflYgdSfSuqU5NZSXK7MpO41dueh6UpTPNSYyc/wAqAuOMUgIioWjbn3FOcH2oTpQMAgHUU8rzigE5A4zTj02jg0AQTQnjoBz3xUDZTAxz/KtDaGjK4BJHNVXjG/1H1oAqupK44znio/0zVsKpP0qKZF5IoAhYdqRVJbHbNWAg+lN24cEYoQyK+OLKX1C1yTJlicMcnriutvPmhZeOeKzM268fu+KoDt4X4odix9abuGOBwKdEQo96kBMHPeuC+Oaf8UfC2OBdrkdc8E/0r0Qpkbuhx3rgvjfbiXwcnzAn7WmOPZq1o/xERP4Wec+F/BcetaHDqT6tDaCV5FjSSIsSVOD07cirU/wyG5WHiCwKquBuhYf0rsvg2oTw3Yx/dP8ApRx/20jrunXjnkVrOtJSaJUE0eGt8NplUqmuaVnoMkj/ANlpz/DqfyjnWtF34wD9oIH/AKDXtTxRsf8AVqc/7Ipr28RODDGR/uCp+sTD2aPFF+Hd4uGGt6OW/wCvsgD9Ka/gLVt2Y9b0vPYLfn/CvafJt8H9xEf+ACmi3t8/6mLr/cFH1iQezR46vgnXYwNmqWjN6rfn+VWV8E+InYhtQjORnKagc+vTNesNDCQSsMQ/4AKd9mgIy1vFz/sCj28g9mjyf/hDPEiuWS7lOcjC6gcf+hVXk8H+N8ZQ3DHPQan0H/ffNevfYbQtzbQnj+4KR9PsSD/okH/fAo+sSD2aPIZPCPjpgqq2oJjrt1IHP/j9E3hr4g+UiK2ogr1K6guTx/vV62dM07g/YrYn3jBpJNNsVHy2duPpGKf1h9hezR44nh/4lYIaTVQR0/0xef8Ax6n/ANkfEyNDsk1IvjgfaVIz+fNesnTrLd/x6Qf98CmnT7Qvj7PEAPQUe3fYfIePNp3xaSUjzL8qOh8xf8ajFp8XdpGdQ/77X/GvZ10606iHGfc006fZjI8thnuJG/xo9u+wez8zyMWnxSaHDDVt+P4ZExVZ7P4tB8L/AGnjsS6/417IunW392T6+a/+NL/Z9rkZWTP/AF1f/Gj2/kL2Z42bX4uZTauqDA5zIh5oaw+LTNndqQGMf61a9mWwtSeVk/7+v/jSvY2uMASfjK/+NHt/JB7M8a+xfFjA3f2kCD/z0X0+tI1n8WAxCtqRU+rr/jXsS2Fuw+6//f1v8aQadbbj8rn/ALaN/jT9v5B7M8alsfi2wZd1/g9D5ijH61Tl0b4uOCFmv156/aV/xr22TT7TOPLc/wDbRv8AGmDT7M4zFk+7H/Gl7d9g9meGy+Gfi87BftN4oPJ/05R/7NUqeDviw0R3XVyWJ76kB/7NXtjaXZ8/6MnTuKd/Z9htH+hwHH/TMUe3fYPZo8SHgP4pHhr6VMnvqWf/AGalT4e/EYtmTVFDY/iv2IzXtq6bp+ObG3/79inDT7ENxZwf98Cj28g9mjxST4c+OpSBNrtmoH969b/CiP4W+J92+TXtIzjBDXLEf+g17fFa24Py28QHsgqwkMIGBEgH+6KPbyD2aPE4vhjr0cLr/b+ijI4Hntwf++abH8L9aUhm8R6ODjoJT0/75r3ExxkEeWnX+6KaYouR5UfP+yKPbzD2aPDz8L9YkyW8UaVj/Zc8fpT0+F1/sZW8U6fz6bjz+de2LDF2jQfRBQyRqR+6T/vkUe3n3D2aPF4/hXMind4qtiT0xAx/rU0fwzkjU7vF0OccEWTE/wA69oQKedoH4UpwaPbz7h7NHin/AArKNsq3i7Hpixbj/wAepR8L7bo/i+Rh6CyI/rXtDde5P1prBgAckn60vbz7hyI8YPws09iVfxXMenS0P+NPX4T6ZJj/AIqe4P0tP/r17MA2O+cU4btvU0vbz7hyI8Rufg/pcjp/xUl+duSMWvH5U4/B3SWT/kYL/H/XpXte0+YGJ4Apxzg0vbT7j5EeGj4NaSFx/b99j/ryqeH4Q6UoyNevz9LOvaDnjOc4pBxkCj20+4ciPI4/hRpHy7tW1dtp/htB/hTX+FPh3eFkvtdLHPS1UZ/8dr0rWLq8jeJLOIyEyAM2MhRznPt/jSW1tI/k3F42ZgvKK3yKe+KHXn3H7NHmkXwt8J3ED4m1+VQSpAiC8j321hXngTwtp2qWgtdKu5rlbtId09yCF78gH6dq9rgt7e1hdYoVRWHIHesLUIo/7Rtm8pQS+SQvOc4zS9pJ9Q5UiK90DSdbZLq40LTb5jGMPPIwZVycDgHiq7eAvD8g+fwjpBPtdSf/ABFavg+TdosDn+6AM+mK6CE5AGKlyaY1FWOFf4c+GGYbvCemZ9Bdyf8AxNI3wy8KMOfCNljrxev/AIV6AyjI9aB97B/lR7SXcOVHnrfDLwlkD/hE4+P7l4ePzpqfC/wgCd/hq6HoFvB/8VXoQIz/APWqQLgHOKOeXcOVHmzfC/wjwf8AhG9Qznterx/4/Ucvwt8LMABoOqL/ANvy8f8Aj9elDGD60jEADkZp+0l3DlR5TJ8J/CzNzpGrgei3qf8AxVL/AMKl8Kt0sNbX2Fyp/rXprqd+alTH40e1l3DkR5b/AMKi8Kk/6nXlx/tg1DL8H/CbcZ8Rgd8KD/7LXranA4/OnL+NHtZdw5EeQRfBfwhnPm+Iwf8ArmP/AImkk+DfhJcs1x4jCgcnyh/8TXsqL9PyrK8RzyQwhI42bPJ2n/Cmqkr7icEeUw/CXwZNJthvvEpZeuIB/wDEVYHwa8MZwLvxN+NsP/iK7/w0txK5l+bBJ+8TwK6ZRxznim6kk9xKKPHP+FP+HcAC88TYHIzaj/4mon+Dfhxj8194mIz0+yj/AOJr2gdDSUvay7j5EeLr8FvDOebzxPz6Wo/+Iplx8IfCdqgee+8TIpYIM2w5JPA+5Xtqrz9KwdXl+069BZ7spbp5jKOgdjhc/wDAc1UZyb3FKKSPMf8AhTnhZgGW78TbSOMWw/8AiKSP4Q+FZWeOO+8SlkxuAtx8uen8FexzIqWvUDAwKqeHI2+z3E+0hJ5zJHkcldqrn8dpI9qPaSte4uVX2PLB8GfDS9LvxMfpbD/4igfBnwyx3G88T5J/59h/8RXtW0Uwjmp9rLuVyI8bX4PeHU+7eeJsAcZtx/8AE0v/AAqLQcHF94kJP/TsP/ia9kx744pgHWj20u4ciPHB8IfD/I+3+Ix/27D/AOJprfCLQRlTqHiEj/r1H/xNey/rS9R70e2l3DkR53rvgjSde8JWeh3i6msVgyCGeO2xK3y4IwR6AZwK5tPg54aVcfafEpx/07j/AOIr2nacDkADnFNHTb78Uvay7hyo8bT4O+E1PMniInvmL/7Gph8IfCfXy9fP1XH9K9cKigcnGaPay7hyI8kT4S+FcD/RdcYjj7wFSxfCPwmwz/Z2tt7eeo/rXqjLgfjSRjB4GKPay7hyo80T4T+FUYf8SbWj/wBvqj/2anf8Kp8KE5bQdW/G/X/4uvS8nvnin9v5Ue1l3DlR5p/wq3wmP+Zf1I+xvl/+Lo/4Vj4UAKnw3qLfW9X/AOLr0kLhvmBzilZVPIzS9pLuPlR5qnw28Jh9o8L3GR/fvRn9GqZfhr4YDf8AIrxkf7d4f6Zr0JVG7IUZ+lI+Rin7SXcOVHBp8OfDGNo8J6cf966f/wCJqeL4d+G1YY8I6Ngc83Mn/wARXZjpnn8qcPlJ3MAMUueXcOVHHnwLoKH5PCWiKO371z/7LUsHgvR1bd/wjmgxj3iZj/SusZkxyw/OhWjPyh0J9AeaXNILI5weE9OByNH0Aen+gZ/9mqePw7ar93TtCX/uHD/4qt4D25xTSy55GR70czCyM+HSNowq6bEP+mdio/rXHfGeMp4F1CBhG4jltyrCIKcluelejqc8qMfSuA+NKl/Cepptzlrfj/gRqqb95CktBvwC2t8Powva6mH/AI9XoA46Ma8++AIZPAWDxi8l/pXc3rTKkUiI7qrgyrH94rg/nziir8bCHwoo6xeXmn39rKjNNBJvDQABQMLncW64HJ4/I1qWcEiK000xkkkAJ2n5B7KPT371T8p769t7gwtHDAr7fMGGdmGOnYYz1rMs9Pub6zUSOjRLHsVyzB1dEaPH0J+bP1pdB9TpJQB14qJZIxKsRkTzMZCZG7H0rIfRbxQ0VvJbxQ5O3rkbowrfqC3vmmppmpx6hDdPPCzLlf3anbnyyoYg88cdD3zSsu47s6A4B+tIPYDIoVSFBPXvx3oO7n29qkY52BXqRxxiq7DrnIq0yqVARcHHUd6hkj3L93kDmgZCvUlR35qKVgM5wB15qzGMDGcCs+9jkBLBiB3FICVZFYkd/rUrDK4rPQyBhhTu47VeViAGYYNMA2AK2cEAVgSsPNbMi5yc10asrjHrXk2rard/2rd7LjavnvgccDcaaC57ci4yT92nqh6Y4pyDOOPzqQfX9KQDlBx9a4v4wx7/AAoi7A3+lx8np0YV2TE5x6Vxfxjdf+ENyzBQLqLJP4itKPxoiezKfwob/iUWi8gqboHP+/HXbN14Ga4T4Ru50uAScN511xnPdDXesACB7UVfjYQ2I8e3WopGOcZAqw44zVaRSTuxzUFjMfjSNtx6Up9jmk7nPpQIaGyO+Kl3cc1GMbuPzpDnOO+aBEo+9SjjPNNGR9adtOPvc0ANHPWmt04p2MZHPNNZQQaAIJGwefwpicnvn0qYp6iq5hIbcM5FAEppu1qfE29enPenEgHPtQBDgkegzS4ypY04Z707tgUANIORgYppU9etOOSPem8/THrTARfQ8EUdycCkcMTwSM96ftJBoAilBzlaaq8dBn1qRl/CkG3b60ARsp9Qacq4XkUFgpwSB6c07Ixk9PSgBDikj5Y8U1mXbuVhgnrmnxsqnlgMc4z2oAkRRQfbnFNW4t8Kwmj2sPlO4c1EL6zUsz3cC7DtbLjg+hp2YXLA6dOKXgtnFQNe2al1e7hUpjcGcDAJ6mmnUdPQfNeRA7d+C3O31x6dKLMLlvhV6c4qNV3Hnk98VRvtV0uaz2LfQEToREQchvp6/wCTUnhJR/YsQ8kxbS2Mndu5PJb+I+9O2grmiI/lx2qJhxxUNzq2nw3f2WS5iWQqW+8McdRn1qrHrmmtAkwkba77CMZKnpyPT36UrMLovgY7H2p/3vWs2XWrGOKaT98VhfYwWMnn29R/n1qxHqtqbhrfy7gOBnPktjoOhx7/AOeKOVhdFsL0FOwcGswa3CYGmjtbt9rhfLELbj7jjnjn6VIdWh+1/ZvIusbc7/Ifbn06Zz/SizC6Lx7Z4rl/FPin+wdbgs57ffBNaPN5qqx2MrKPmwDhPmyT2ANaX9tI1pLMlneExttCCFiX+nHcciq92LC41aO5ltL95J7RrYOsbbUjfkgjHU4Hr0ppWeom+xf0qS9k02KTUFgW5YEnyTlCOxHJ7e9NjluJJn/dqLfGFfJ3E5wRj+tVdPkSxs1sY4tQeKzjCRyTISXVRgDIUdAAOn50txqreVFImn3jF32lPLwye5qWtSk0WHQHHHFOG0KWPQCsfVtf/s+K6mm0+dY7dchiVAc8cDnr/wDWpdP1uS9htZf7KnWK4j8xj5iHZ6A/NzSsPoa5ZZIEZQcN6jtWFqqn7faKOpOPzNTvq10LQsuluHDhVQzINy+vX0ycVheJNXmS4G6K1jjUqqv9oBJB6nGM9/0NUkxNmn4Mz/YsB+bkBgD1HHcV0UXy1znnizvIbfTnH2ZI03mSCRmI2+qjGc1NLqV95LhZLaJ8/u2MMnA9TxSe4LY395ZsDGKeevWudbV50SPbJZliRvyHAI9sj/OadFrUuZS82nhT/qwZGB/HPvSsM6AKAe5+tNdyzbcECsKLWZiE33Omk87sTH9KiTWLnypQ9xp/mE/u8ScAe/8AWiwXOj5xUbEtnmudm1+58qLy/wCzzLn96PtIAwDzjPf0H51Idd2yybpNPEQXj/Sxuz+XSiwXN9RnGeeKXbkYrAj16b7OQW03zS3y/wCmDAHbPH+TSz69KLqIQtp/lDBlzeryP9nj8/ajlYXOgC44zUqIMcda5oeIm3SjGn7Rny2F4Mk/TFTQ+IZWePMenr/z1H24cHoNpxzRysLnRrXP+L7iNYVjMiqfckfrUdp4jdpbgXCWKIrfuW+2gFx+X+etc/rWsX8wjmMWntIZ9u2O8UkJ6njrVRWpLeh1fhNVSyVPmLBec59a3B+lceuvPp9p8p02bCcA3y7i/YcDpT4vFF03lu0OnRhod0ifb1JR+eBxz/n1ocWNM6tuvtSY57YrmG8TXPkQfLpQuGY+Yv29SoUehx1xSSeJL1luFhj0kuT/AKODfg4ABJL8dOO3PNLlYcx0l7dQ2Vo1xO21V6erHsB6k1j+HbabD3Fwo82VmkfnPzMc4z3xwPwqCxlm1W5j1C6t2h+QCGBmz5Y7t9T/AC4roBtgg3NxV/CrdTO/M79DO19y1nJax8vKhijA6lmBA/z7VqwrsiSPj5VAOPpWfpiNdXX9obcQhGWHPV8kZb2HGB+NaIODUS7Fx7inkDqKT2pT9aQ9PapKEP4VUv8AzWliiinaHduJKqpJx9Qar6nqE0TmO0jRypw7uSFB9Pc1R0fWYtSvnt5tsdzDnYB0dT6e/FOz3EXZkuY9g/tGY7m/uIP5CpYoZXTcL6fjr8q/4VznxYd4vAupTRErIke5CDgg5HIrLeNbPxx4Tkt1SKG5F0sirgBm8kMCf1qoxurkt6ndiCXP/H9OR/ur/hTDby/8/k/1+X/CuN8e3Ml4NNuIJWS1i1q1t0eN8eaTJiTkfwj7vuc+1bPi+NtYsLnQbWOWXzo2W4khdMwkj5QckYJPpkgfUUcuwXNoW0hGPtU59cEf4UgtVBz9ouv+/wAa891TUrrU/gm11jdf2gSOcA/MskUgVj7EgZ+hrZ1SS8l8a+Fbq7tUtgTcoAlx5m7dGDzwOmP1p8jC5vrc6bLdvYprBNyjbWi+1/ODjONvXpVn7Ko4+1XZP/XY1xOqW6aH4xv77T9NgeY2i3CtIhMlzK8hDBW67ugA6AGu9ghkKjfhTjkA5qZKw0U7gW1um641GWFWPBkudufoTSWq2ExbydSNxtGWC3e/A98Hisf4opbt4aW3kKmV7qBkUjJIEq7iPoOtSeNdNki0m5utFsxNPc3VvLdJCBulhRlyF9flHT600tEI1mXTVg85poxD0MhuPl/POKSBdPuGP2W4inx97y7jdj8jWZolmV1TXb7yHgsboxmOOVCgLBMO+1unYfhVH4ZaZ5egaZdyArJHFLGke3bgNISSfXoKdvMDo/s9n53ksBuxuK+Yc49cZpl1DplshlmKRJ03PKwH865PxVFc2mg6syiZ9ee9MtgYVJdjkCPbj+EDII6YznrWjql4da0O602zWaad0e2uHiiO2OXZ8y5OB1IH50cvmFy7F9gvcT2cizQSDKujsVI9uagum0vS7ea81GVILZMZeRiQMkAVk+BNVtj4dW3+zXUTaWq2c4MWSZVA3BQuc81H470vVNW8NXLwK80reWYrQRcgbwTye+OuR2xT5feswvodvb2lk8ayLbRMGGRuQHg/WszX7eKzit7q3hjjkW6XlUAOCCMcVtWx3QI3zLlQdrcEVg+PvMTR49u8brhcurEFeD0P6fjULcfQ6Ee1Mbk+9cPpt41pJa3ChYjIh8wgY3Y/vetdvGyyRrJGQysAVIPBBolGwJ3JkzjHSuF+MK/8UrqY3EZFuc/9tK62TUPLkeOCBriROHwwVVPoT6/QGuH+KOoLf+ENYZYnieA26OrEEA+bnIPpVU17yCWxP8BVx4GK53AXsnf2WvQtvP8AOvP/AIBEHwRL2AvpP/QUr0M9DRV+NhD4UKoqpZw/Zr64hwRHM/mxnHGSPmHtyM/jVpWp6E4/+vWZVgK49ajIx709243YpCOc9qQCLknAp68f403djkUq9/WgY77vTNRSjjIODU/8PSon+Yn0oAg/g4P1qKQbkPTGOlOMsYlK5wR1yMZpeuccZoGViu7DY6dqkcZiC5GfengYx6U4oodcnigRTbdDA8jdgW6+leTzpZyTO7SMCzEn5R6/WvWdZLLptw0LbCFIDEdM8Z54715ABqyAL9sg44/1K1ohM99iyD1qYZA/lVeNuvpx0qUtu+U9jUDHtuzk8jvXIfFyMSeD2UdDcxbsntnH9a652yOOmK5L4rt/xRcpzj9/Fz0x8+K0pfGiJ/CzK+EyiLTYF6n7TOPxKqf6V3r84rgfhPIq6cu1iym9mAz/ANcxXes2TTrfGwhsIeTxz6VE6nP3qmOMfyppxisyyAr0qMqd3epsEE0d8/rQI5/V57yHU1RWKWixcmNwHMjMAo+nP86yftCs88bapOZfM4IuT+7IPI+76itC7WzbWru7VX8wNDFM5HAA3Of0C/1rkNOvIJx9pP8AqGJ89edzh85b2xkZHpW0UZtnTGdZpIpoL2Vwi4U+dlQO/wDDzUM115MMUEuszIQc4edQX5xzkZIxxgVEdabTb7RdOjs0kS/Ujcr42FRnOMcjFdIVjlTDIpyejCs3Jo0UUzJ3SOZyL28CzYwVkTK49OOOgphe4Vpv9PvCXQIMsmE7EgY69K0msrJW3LbRK3qi7T+Y5pHtdp+S4uYvpMx/9CzS9oHIZytdCSBxe3mIgQ4DJ+8J9ePxoLXSwvHHf3yl3D5zGdvqBx0rURLxP9XfyH/roqt/QU9ZtSUj95ayD/ajI/kaOcOQx/NnF4k5vboqF2+XmLGfU8cmmAzC0+zrfXYIcsjloyw54/wrYa9vBw1lCw9Vlx+hFC6lggSafcj3Gwj/ANCz+lPnFymXd3EsjwyLdXSmI9A0eCDjOeOeOnvTIJZlnmmkubpvOUDG5ML9B9MflWz/AGla87lmT1LQMB+eMVJDqOnv8q3UBIPTeAaOYVjn2kkWaBvtN9iLOcyLl8+vHPOPypjyTMZSl1fr5rAsVkGV/wB3jiuqWWNxlXQ/Qg0jrkZ6U+YLHLQhxKkjS3zIsXllTMwyf73A68mpYh8kK7rwtEcgm4fn6/LXQknHy/jT0z3JHbNHMFjlipEcsXmXZjlbcR9olyD6fd6VKSwlMm6cfLtIE8uP/QK6RvlHLZ9aB90+lLmHY5CSHfFDD5crLCwKk3Euc+v3KneOSS8+0tZuTs2EedKR9fu9feum5zT0bK96OZischJpqta/ZV01ki3+YoXzDhv0zzzz61a+xOZjP9hdZdu3cIJM4/77rpDj8aQZx6UczCxzsVjIsSImnxhY3LoPsbfK2feSnR6dOWkP9mwHfJvYG3UZb+9y5rpB0HrThyfWjmYWOfbTZ2bLaahLj5iI4Oec85o/sy6LDbaMu0beEtvu+nT2FdLgYUZ54pgYZOMH3p8zCxhR2moRgKkcoCsSB/o4xk9sLxzWjpxKae6zRyFwzbwRkuc/rVxDjDHHH865bXY7648TpbWFzJDIdPkZf9IZFR/MQB9vRsAHjHemtQehdhtdRdI23bcKMBpyCox0wF4/Opls9SHAlAPfF0//AMTWmgJUAtk8ZOOtSr94ipuMxxp+oED/AEgLt6YuHOP0qCe2uIpIoZ9Ujie4YrGjSPlzjJAGeeK27mXyLZ5hFJMVBISNcs3sK5TU9N1a41jQdXMUkpjvt88OxAbeMow67uQM/U5/CnFX3YnobKaTeYJfUAc4/gfP/odIdJuPu/bFIbrmN/8A4utrHBHBoIx1xU3YzCfR5gfluYeeuYn/APjlL/Zsy/8ALxBz/wBMn/8Ajla8/b0z2qB2zIBtOAM5FK4zMk0ufkfaIOf+mLn/ANqVA2jSNJ81ymMfwxsP/ZjWyxyRzximE8/e49qLjOV8U6JF/Ydzm+eNSvzSeWpwPYYyT2Fc14bubexuY9KfUjNAqbzI8EYMY9MEHmvSrqMT2ssRwN6FenqK8v1Kzg0C7le4tI7u5uACJTKTgnOT/Kok2maQSasd2ukWzqGMxkV8EERRrkfgtZev6bbpaLGjXBBfAXzjg8+la/hm/wD7S0/zUtzDGgVRnoxxziqWtqz3kUYPfIFVF3M2rFW5tLV7iINDuIgUdSO59KmisbPvCcY/56N/jUe55pYWK7SIVAwRz15q5Evy5xzWc7qRrDWJA1lbj/lmfbDt/jQtnb7+FkHr+8b/ABq4enbGKjI+bNRdlWRH9jg3ciQjt+9b/GpEsYN33Zf+/rf41KqEj73SpVwCD6HrTuwsir4bs47nTWnmedma4n25lb7olYKOvoBSPYqLmfbdXShZNqgTtwAKs+DlI8Mae56vCHJPqST/AFoz++mfgZlbmtJuxlBalY2XXF7f/wDgQ1BscAf6dff+BDVZJOSaeMY7VndmljJuLORdU0qFL7UAs10Vk/0luUETnH5ha6L+yYMf8fV+P+3p/wDGsogt4j0lPTzn/JAP/Zq6TOB1rVPRGUtzJ1TT1t7F5IL67SX+HfdNj+dc/YLf3NwVkvbkJnjbcv8AN+dX/EWsKZfsyPxnGCOD9KuaNAFABhBHUH3/AKVpsjMtQ6NB5S77rUCcc/6U/wDjUn9j25H/AB83/wD4FP8A41eU7QKhvrqO0tzNLuPOFRRlnPYAVAyu2lWigu1zeKAMktdMAB+dY7w2dzcGHTjczR9JZnlZkYf3VB657npirE32zVZUjuYUitkO7yQ24ue249Me3rW1aWqwqOgPWtEuXci7loiKzt/KXc3B71V1Gd7p2sbXJlkXAxz5anjefpzx36VNqd4I1VY1MhdgqovV29BU2lWrWsLNLtM8z+ZJjoDgAAewAA/WlfqwS6IsoqwRpFGNsaKFUegA4pxwwxkihxn603PHWoLF5yfTNBzuB6c1lX91cSTTwW0nkJBgO4GWYkA4GeAACOai0XUEkjngubvfLbyYJkIBIIBB9+pp2HbS5BK+LZVwBwT+OTXK6E4PjyAbsE7wBn/YY/0rqbqLZbEB1OclSOQQWzXH6ASfiJb5JUAORx1+RuP1NaR2ZDO81uzt72CGK6t0niEoJRxlSfcd6dBp9lJKGktYZDBkREqD5YIwcenHFWLlkKL8yghgeTRbOvnSjcOvJzWauUNbS9NNslq1hbG3jYNHF5Y2qw6ED1rP1+8/sS5s7qCztVtLm5WK+mCbWjBBxIWHUZAHPr1rYLKT95cfWkLwtwzxkd8kYpp6iOa8O31vqU/iG1+xaeLe0nC7okBWfcm/e3Y9qyY/Fs95pvhnUYNKtme9ulgkZ4yVh3ZyI2znOF9xXR6TptjpV5qlyt9ETqMwkdMqqphdoAx7VSj0PR49I0nS4tTxHpdys8DeYpYlc8H2+Y1acb7E6m3rMzW9r5kCBrosEtx5Yclz6Akds55GBmqPhnWL2+8LrfXMKPqG2b91ENoZkZgAM564qcLbDVG1CTVEkGzbFEXQJGD1I75NVoIdLjtbuzGrqkU8jviOVFaPeSWCn8anpYoz9K8RXs/irTtN+2C4tbvT5LguYPLO9HC8e3Jqz4rW6bVLCKHUL+2WeOZGFtk/MEJVsD0P50/7F4bj1qx1ZdQiilsrZrWBFmUJ5Zxxj8Kt303h+4niuLnUYQ8YIRlvGTGevCsBT66IXQwrrVLu3+HJvNK1hry9s2SGW4eLJaQSBZAysOCMn8hV3xVq1wdGP9lzzW92l5bQTEx7XVJHAJAPYjODT5rjwkNJk0qPUbOC2kJZ1imGSSckknOST1PWmXd54Tubd7aTUomMzpI0n2gmQspypz7Ht09qfyA6SD5YlUM7ADALHJP1NMht4bcSeTGqeZI0j4H3mPU/jWaviDRYgsX9pREqMckljj1p/wDwk2hghft4JPTETn+lRZjuh0VtFBcOsMSRKzF22jGWPU1bt1+RvUrWTL4g0oXGVusj2ib/AAqSDxBpWHJuSBtPWNh/SnZhdG5GoUDnnpXP+PmC6EpbvcxgD1q/b63pUrLHHdqXIyFKkE+uMisjx1dWc2irCJsSmdDGrqRuIPbPXjNKKd0D2OevUP2e0VPvNG4GfUjirPh/X7+z0o222K4W3XavmMVYDHAyAc/pTdQRhDZkddh5H0rK0sHyptwxuHT8K23RJ1/g25lutKmuJSheS4kZtoxyW9K5Xx3tbw14jwfmV7Yt7/vBXSeAR/xKZo8ZKzHP44P9a5XxpsbRPF6ej2meD18xaUfjKl8Jrfs/M3/CFXPBA+3yY+mxK9E3Hbj1rzr9n1y3g27zz/p7/h8iV6IPvdKit8bCHwoeOlO3bRTM0hY81kUPLbgBTgeBUQPU9KchP40DJT09aQDAppbJxx+VSA+tAChsH146ZqJz8vvUxWq8oxjmkMikz978xQAcZ6jpSEnI64pzthMAc9aAGjvTJux7UpJ69KQpuDHcenTsKYFDxLu/4R+47ll28da8ybVLGEmF5LYMnysGIzkevPWvVdRjElgEbkMCv45FcDc/DbwXcXEk82h75ZHLu32iT5mJyT96rjbqS79D1WPJzj8akyRjBzTIvSpMYPUVIx275cDHArkvi3j/AIQW63HpLF/6GK6psc9TnmuV+K6FvA94u7ndGR7fOK0pfGiZ/CzE+FeRpsOVC/8AEwl4Hb9yTXoJbArzr4QyLLpUbZX/AJCUvT/r3Negv14zinW+Nih8JJvGKcxyvWqxLZFPDcisix7dM85po9KcTj/HNQSthWbOMA8+lMDm7177ZfyPGkUbTSmPA+YlY9ozzxyOn4+1Y9wiq5t9k677gIoKuB1CjoMYwBV5Gtv7KW4E8kiyszmWbIJzMvr2wWrZimtZDmO4hfPo4NVKTi9BRSaMnWNFmvtbsNTjvEg+xF/LTydwJYYJJ3CtLS7e4s7NYbi7a6lXO6VhgsSc/h1/SrjBduMcUrbdu0VnzNqxdiM8AMfxpG3bsnNGCTuH5Ux+evFIZIuevf3okb5SKiY4Ybc07PyktmgBw5PIzzRtDHBzx0pDz0x+NNJPPYjrQAHG/wD+tSTIr4VkDj0bmm7h9M0pPA9aAKl7Bp8Kq1wsESkhQeFGfSg2UYX920sfukrDH61l+OGmaxsYIpXiae+hjJRip27snkc9Aa248bAqg/iaq1khdSBIp4+I765Ue7B//QgakDXy/dvVc/8ATSEH/wBBIp/fHSkfIzgmpux2QgudQwBi1lPfO5P8aeLy8T/WWKv/ANc5Rx+eKZHnO7AzT85PXt6U7ishDqYBxJY3YP8AsqG/kacuqWYwJPPi9nhb+maYB8xpwXA789KLhykv9paeOTdxL/vnb/Op4riCUfupo5P91wf5VUCxnJK9PaoZbO1lAaS2hc+rIDRzC5TXSnr1ORkVgfYrcA7UkiA/55yMg/Qini3dSFivLuP6S7v/AELNPmQcpvythT6dqSMYVt3HHOKyWF2MBL+UH1dFb+lSiTUlQlpoJMDJDx4/kad0Tys0DwNvfvVYWtt9rN15CfaNu3zMfNj0zVKTUNRgjaRre1lwCTtdk6fXNXrG5W8sLa7VNoniWQLnOAwBx+tANE8f3e1PXrSKuPQ0oH86BDsZxzSnaBk0hx04xSJxxQMeCTk0jfc9TSA/rQ/3ePSgCGQtjr0qtvO8+lTSH5T09aoIz/apI8qFIBHPzH1yPTpU3GXFPXmoix3AVJGvymonBySO1MLCn5lK89MV514p0C9tAZI909vlm68pnoDXoqNuHQCsH4ghF8NXLO0oGMYjPLE8YPtUSV0XB2ZP4MuftGgwbIniCDZhlxkjr+tVtbbF65wSFhc8f7prI+Fesxz2jaSY9s0eZGY/xgn+nFb0ti114pR/PZYltmDRjoSeM/lmqg7EzWph6Hpv26zhaG+u7Py0KAQFcN8zc4dT3zzWtHoF6EG3xBfH/fhhP8kFYWn65NNrKWtusUGxdpDKCGBRTkEH13frXTRXuobRuW0PXorf406jtLUIJtaFV9H1VRhdaDccbrRf6EU2HTdZcfLrFmSvDA2ROD+EgrQN5ej/AJYW7cdN5H+NRWt3dQu3+gRYY5wJ8c/98/Ss7oq0iv8A2bryoxGpae5weDZuMn6+aapaeuu3VmrRXGmPuUgMA+CR1556f0rZm1KdEZns1AA5xN2/KuX0LxTZw2LTfZpim5mlKbMZ3YyBkeop6dA1sdno9v8AYdHtbJmDNBCsZYdCQOSKz4f9W2cY3tn/AL6NavOMnjA6VkQbdibTwRn655pSYRH55Pv0pytgep7UYB5B59qbn5+1QzRDIefFOn/7NtOfz8up/EWqLFbNFC+CerDBwf61VjlMOvibyy4ismJAIHVx6/SsG+uJL7VNseBuflG7/Qn+Vb01dI55vUn0i1m1C63ztuTPcZH4Z5FdxbosMKKBkgYrP0qzWG3RtmDgA49qTWrxoEjt7aTFzMcLxnYn8T/0Ge5qneTsTsi1qF95JSGIBriQbgp6Kvdj7dvc1Ut7SS5uBcTSvK46Mx4X/dHQUmmWIy0x3Eucszkln+pP8q2I1CjpgAU7qOxNnL0CGJIx8oHvVfUL1IoHfd8qjnHU+w988VFqF9HDCzbh6Ad2PYCktNPJ8ua9kaSUEMIwcRo3bA7keppW6sfkgtLOd7mO6u9iGPJiiU52kjBLH1wSMDjk9e2iDxSGgYx2pN3KSsV9T1C30+2NzeSiKMEAcZLE8AADkk+gqCw1ixvnMMcpiuB96CYbJQPXaecY71U8Rpm90qUHLrcMFU/dwY2yfYgA4NSXtjG6xSh3DxOJEZeqnBH8iR+NUkrEtu4083+o+m5f/Ra1wOsybPFNwq8/uY2wQDyc5rt7KR5Jrkyn98dpfA4PGAR+VcJ4hbb4umZVGPsqcDjPWrgtS5O8Dr9KZ5dJh8zJw7Lyf4Q3FcdqDJb68LiRWaOMkyIvBZSCCP5H8K6fTL6O1sIrWNJbq5YtJsiA+RS3GSSAPpnPtXIa7cvNqdwpsryKQOFI8rd7/wAOR3FVFakO6Vzo7JNH8QWP2OynUEsNycrIBkE8HnpWofA+m4Oya5X1w/8A9auV8Kw6jNfWqRafKsiyo3nSADygD8xHfkZH416vt46iom+XZlX5tbHKr4Ms1OReXWcY+8KF8GWO3Bubg9ucf4V1Pek/yajnfcXKjll8E6SPvmR29SB/hT28D6KwGY5PqGGf5V05HesrV769tr+3tbO2EvnDAJB6nODnoAuATnswxTUpPqFkYf8AwjfhqIz7ZHna3YRvGpDMrYzt6dcc0ll4e0vUtPW60sIsLA7Xl3M2QeRtBXBzxyai8F6Z9o1HXLhN7aZLcMkEueZn8tUkkH/Albn1zXXadZRWFr5Fup2lmcknlmY5JPuSacnbqJK5j23hPTmtohcQssuwFwspIDd8e2c1K3hPSMAGFz/20Nb60NU8zKsjCXwxpH/Pt0PGXNSReGtJUj/RQSD1LGtcilVSaLsLIyv7B00sWa1Ukk5JJqVND0lcf6FESOeRnFaPGTkYPWgce9K7CxTTSNNXIWyhH/AaBpGnL/y5wdf7lX0++N3Hag9MdTii7Cxy/jGS20PTku7S3hjumfy4m2/d3DBNcTFPJdXQlvZpJ5FXO+Rs/gPQV6Z4h0m31mwa1uBkH7px0NcLqPgldNtWvmP2hYWVnR3ZwyAjIAPHStYNdSZJk4ltblrcR3UcjKBlUcEj6jtWTpe9oSzN95PStPWrzRptIX7FChuVKm3VItjRkHqeOB1rP02Ly0CKc/JnJqlsElY6bwGx+z3i9hICP++FH9K5vxmM6R4xRQpGLQ9P9tas6Fq11ay3FnYW0ck7EFpJyRGuF6ADkn+VZev3El1ofjB5oDC4S13KGz0kHIPcUJPmuDfu2Nr9nzjwjeqf+f8Ac49PkSvR1Y8cGvN/2eHVvCd+B91dQYAd8bEr0o4xxWdb42OHwjW45qM5OMetKzelKo496yKEA56GpFzjmkUHHzdKeAMZFADRwR15qVRzzmoyMfNzxT4z07dqBkjk7Tjr2zUE27H86shCc46Y/KoZO46CkMgwdpbFK/OfpT14BqNuPpTAZJtA6VWMp+6vWpbg9QvSqJLFgR1oAukLKiqT92mGzU91/IUizKqgtVJ9Qw7DeODTA6SLuenSntjp3psXPPQfWlfqPpSEHIGfSuY+KhX/AIQi/JHAMZz771rqG9/Sua+KHy+BNQbk4EZGPXeta0vjRM/hZyfwXJXSFyoGNSfH08ivTTgn0ry/4MoV0iXgFhqmGx/1xFelsxyKdf42KHwjnXB9aZyKkzx2PNJ3Pasiw7DjjFVr4lbOUxxq7BCQrdCcd6nycGszxK0Y0K68yRkUpt3LncMnHGP500tRPYzNNiYyWkNwke4iIsoX5f4yeOc9j+VXtVt9BimSK606BmkBI8u3zwOudo96i0qBYtUjjiDlI92C+d2BGqc5565qW7JbWpevyQqv4kk/4U5PqEUUv7P8NMxMUslp7LPJBz+YqwukwyDNnr1+B2xOkv8A6EDVnHQZyaZNb28oBkghkYd2QGo5yuQhOl6sufL1tH/67WgY/mrLULW3iKNTtk0ucds74yf/AEKp2tLcD5VZPZJGUfkDVXU/tNvaLJa3twjtKka5bcvLAHqPSmpJg00Ija+rDzNJgk94rsf+zAU5L2+XKzaHfqPVAjj9DW/tx9Kq6pcy21qskCo0jSqgDnA5PtTsuxN2ZP8Aa1vHgz299EfRrVz/ACBpf7d0gDbJfwRe0rbP/QsVcXULrGZLJP8AgE/9CBTn1Bf+WllOOMfdVv5HNL3Srsrx3NpMuYbiGX02OD/Knr045PtUMsegXB3XOn25b+9NZ/1IqMab4bkP7vyo/wDrlcPF/wCgsBRyoOZhqWnQ3zwSTSTKbeTzE2NjDYIz+RNWlHyjk4Hr3qKLQ7Nsm21K/UD/AJ53W4frmnNo12q/udauhk/8tI0f+got5gpIkT1xTJhjNQnT9aTJXUrOUdvNtSP/AEFqhkj8RLjEOmze4leP/wBlNLlY+ZFuM8H1pMnn+dUg+tqf3mi7x/0xu0P/AKFtpHvrqP8A12h6nH/uxrJ/6AxpcrC6L6D5jT3yHAA6ACs1dYtY/mngvoR/02s5F/8AZaVdc0hmGL6AN6Mdv86dmO6NFQSc8ikbdn6GoYdSsJH3R31s5PYSrn+dWOGG5cEe3Q0gGk5H0py8NyKEHbpmiMHcTg0gHbvmx7VZ/hG3knrVVB8/NTRtknvmmgKetSGPSLqU/wAMLt/46a0dHhWLS7WE8GOFEx9FA/pWX4m+bQ7xQpO6IpwcZyMf1rocALt7YqlsRIpaszpp07RyMjkBVZeoJIAI9+apD7WpONQnIHZlQ/8Asuauaw2LA4zkyxAD/tov9M1WJ4ok2hxVwW41AEk3Fuy56GA5/MN/SpFvb3dzDbMPUOwP8qgHPPOM9qkA54qOdl8iJhqEw4axPsyyKRQdUUqd1rdg+yAj+dRM30xSbhtOOKfOLkEn1axSJmlkeEKMsXiYBR7nGK5g3ywfEFI/MSRbqDYrEY8vaeUz3yTmtbxSpbw7dxjCmRRGM/7TAVyvxibUtNNlrUSwm1smySPvbycAfTpT3Qo72PR4WwOTgGkk7tjrXIeCPEz+I9MFykCIRjcC/OfyrpY7k52yLgjPANAnoWY0XI6VHrVml5pk9mSAJoyu7GdpPem/awgyFZvYCq9xeyMpxG0Z/wBsYoEjn/Ael/2LLcRzlJJXY7WRcYXPrXQaftbVb2424EcGOfoT/SqemrNHK8ogecycllYYH5mqc9/Jax363Eewyo2NrZYjb6duKIKw5u7PF/hX4mXxF4rvLuKBIYopLeIBTkkBZBlunJx6V7hbqCD19q8a+EfgS60GK7vI5kmTUTDcIhPzRBWY9cYJOSMdsd69XhvLlRhrNlI7lhRXac9B0bqOppL07/hRu+bduIHpWet1OQCLZzn0OKe5um58tR3+9/SsbGtyj41upovD90YYXmkcBFVc9+M8Vi6VYfZ/C0ELrEjXEkKMqHjlx/Oq/iDV79/ES6NBOEj8v9/KI9wTPT6VuNp8NpbaVaxqcm8gGeegcMT+hqlugfwnaTMVjlkOOAx4rHi+SJFxgqACK07psWM27k+W38qoSKSxK+tEiICjj5gOaZ68VIitkcU1xjPynmpLKMk6w6pcuwyfsAXH1c+lUfC8Yub5mZgYzyB0Yfpg1HrTA3938z8QRLhcZ5LHp+FbfhKBRCrgZ+UE7hg5rpjpA55ayNXVrs2VmEt1DXEjBIUPPOeWPsByf/r1W0vTvnaZ3eV2OXkf7zn+gHpUMrC68QP5ZysEQiY9g5OSB+GM/hW7bqEQL2xT+FGfxMfGgRfaqGpXiRQsxJIA+VV5Zz/dA7k1NqF0tvG25gigZZvQVDpVvIZZb2aMo8mFiVvvIgH6Ekk/l6UJWV2N6uwumWIiRZ7kCS8YZdscJ/sr6AVoH6mheozTbm4htbWW6uZBHDEpZ2PYCp3ZWw7G49Kbs+vX0rOh1qPIa4s7m2iJwHk2nA7FgCSv+c4rTVlkUNE6vGwyCpyCKbTQk0ynrdkt7pskYyJ1UtAwO0pIAdpB7c/pUOjXKXtgrfOG5R1YYIYEhh+YNSavefZoxCkLzzzBvLRCB0HJJJ4AyOffvUekQ/ZbCKPCgRxhPlXA4FNbCe5TixBqEtuyqRIC4bPIxgYP58fjXB+LiF8V/KOtuB+prV8d6ldw38NtYXgt55ImLsmN6qSMYz6kdfY1x6SahLeu99M10YwEWXaASMd8d8mtox1uLm92x2GkX0VjqyRz/LBcJGUlPRXxjafTOBg+tdnptrbtaqzRIzlmJJQc81wGl3KyahBDcNGYSgDb8bSnfOa7jwfuGiouJBF5j+R5n3vL3Hbn8P0xWdQuMvd5TVjSNM7FVe2AMU//AApNvU0qnpycVkMauQx7+lPXGemMU0rjuetQzXUcLiPDySsPljQZY+/sPc0AWecdyK5Hx/JHNbNbpqEttPaRtdbYSu9jggDnn7u/oOODkVp3Mkt7LGI7l4/KcnZagyEnHRm4WsfxDp9pa2U1zeHUVWcrASZIvvOPLGMtnOGI71cVqS2N+Gtp5MPyXknkpEDHZYwLcvywb1OQT7bj612wz3rlbO1uNN1CSeznWSSQgNBcRmKRlzyFJ4Y9cfgM4roNLu2vLctJEYJlYq8bH5l54JHvRPV3BFtcYpSvNNxz7045xzUlETH5venLu6jqKRx0PSnL70gEyzENwTTgnGeevahT6fjTlzyPagAIGd3GetBPPHcdcU8g7OeoPp2pABQA3GfWq+pW4urCe32hvNiZcE4BJFWe/Sjbt4zQB4leXRtrhoJ47iOZDho/LOQf5VNpk+vMzvDoEssZGMl8H+RFewy20LuHeKN37EqCfzpwjXpgflWvtfIjlPJrQ69HcGSPw5cCRiQdzYX25xT9Y03Ubfwr4gudUKRXF1axEIpwECycCvVREpU8CuR+JcZHhrWOhH2Bev8A10pxnd7A46GL+zwf+KX1D/r/AG/H5Er0tu+K8z/Z8X/inNQGB/x+k/8Aji16bjotTW+Njh8JBjnHSpVxt70FPm+nrQp5rIok7YoHXNIx7CkA24x+NAx+MkD+VOHApgzkU8ZwaAJkbKnvn0qOYbvkxkmlUkADGKbuGc9aQET8Lgk5pjnCkflUrHPJqtMsmTjZj3JBoGQycg1BsJenN9o52wk/8DAoit76R/laKI+jHI/OmBDqGbe2eTPRSa8qvh4lN7OUhuipkbaR0xmvUdWiuY9kd6qorNw4b5TzUvkxdgAPTFUnYl6m8vC9R7U4Mx649KiU1MvKnjmpGKDxjn61zHxQUv4B1UM20bF5HbDrXTEkrt61zfxJZ/8AhBdV8vG4RA89PvCtKfxomWzOI+CRkGh3G85xq6fkYlr1MjB78V5X8Gz/AMSq9ViARq0J/NVr1TNXX+Nip/CKORj1pv8AtUpPANI/TisSwXOTWb4gaQWSolv55eaNdvsWAPP0NaS8fWsvXJGS5sh5wjXzdzDu4VWOPzApx3EyLRi0uoTy8YCOePR5CR/6DUM99Zx6ldi4uoYZN6qFdwpICjnmpfDalRO3HAjj/Dbv/wDZ61vLVyQ6hh6EcYoYIzEkRkDJIjj/AGTnNSA5XB70+XRtKkO5tPtwx6siBT+YwahOg2akG3uL639BHcMR/wCPZqeUvmHumQM1R1Nf3unw9d95Hj/gOWP8qtnSbxSfJ1eYjsskSN+uAai/s3Um1KznuZ7SSGB2f92jI2SjL3JB601GzE5XRrtzjtWbrTHdaxk/K0uT+Ck/0rS7AVi+IbqC2ubb7QzJHh2DbCRngYJHTgmmSiQY56Um35s9aq22pabIRsvrc+xkAP5Grm5SoK4YdiKxdzZMbt4LY5pGiVlO9dw9xml+6ecUMTg9z7UXCxBoCAa/qTJtVUhhTAGBn5j/AFrd25HHFYvh359R1eTt50aflGP8a2ixVSeK2MWc5B9sZpH/ALSuVDSPgAIQPmIAGVPantNqCsNt4jAdfMhyT+RFJZn/AESJscMob8+f60rjc2B/Oocnc0UUS/bdQQcC1kHqdyn+tKdRug2PsKuD1KygfzFR7cDr0pCvHXmlzMfIi3FqpXAaxugf9jDf1qa1vLTUTMgQl4SFkSWPkEjI9ulUYsg03wz81zqz5x/pgT8ok/xq4yuZyjY0pNK0uUfvNPtG+sK/4VRfw3oEmdumwIw6NGSp/Q1sg9q5m2srQxvJ9mjDvJI5dRhjlyeSOablYSVyx/wjNl/yxudSh/3L6UAfhuxTofD9wrnyfEGqLwcb/Kcf+PJn9aaLcBP3c1whI6iZv6mpIluYz+7v7ndggb2DdvpS50VysadH1tNxh12FvTzrEN/6Cy002niaPO2fSJj/ALSSR/y3VZSbUVTm8SRh03xDH6Y9qDeakvzFLSRvQBk/XJo5kLlZQv7TxFeWos5bOwVGkjLyR3JOAHBPBUdga6nnaOKxW1ieOSCO5sY0E8oiDRz7sEg9QVHHFbS8xj1x3pi1M3XmMdrFJ5ckiJOC4jQu2MNzgcnnFZEmtaep2zSSwj/prbyIPzKiug1C9iskj81ZHaQkKsSFzwPaqh1eyUAyySRD/ppEy/0pNXBNrYyY9b0iT5YdVsmY8bROufyzV5LiNwNsisPVWBqw9xpF4B5j2ki/9NAMfrTBonhu4bcunaY7HvHEgP5rzS5EV7RiZ3EelOUZzzinN4b0kZ2QzQk/887mRf03Ypj+H4wD5WpalF/23DAfmKXIu4/aeRneIE329rF/z0vrZfqPNUn9Aak8b6L/AMJB4WvNM3BXlwEYjgEHIp/9h3Au7aSfWLmeO3mEojaFOSAQMkDPetZd24gNjJ5qtrWJvdnnHw08Nap4X+3w38yyRsF8rb6DOa7jTkkCsxZmV/mww6e1M1fS49SsZrKaWaIPj5432sBkHANSWkqyR7ArKiOYxvGC2OM1L1d2U2Wl+7gcAUjZYdM04bc88UHn5c/jRYkIl4Pr61xvi+RoIdRmG4KkLM2OuOOldmoPTJ+tcl4ktVvF1SxedohPayJ5ndOM5/SqitRMzPBeW0GzAZ2xCo+fG7qeuK6GNeAMYrnvAYdvDOmzzM3nzWqvIGPRu457V0sZOwA4J681nU+JmsPhQjqqnkdqztW1C3sLeV5mUOqF1UnlselS63qMNjbGQ5kcD5I1+83bgfjXHmx1DW9dOp3Eb2ywbfIjb5h15/z71BaRseFrNJtNjvlj8mW5bzpQSWPP8OT2rYvE36zo0WMZu2Jx6LDIf5gVNaQtFGqMdzdSegoKg+KtLj4+SC4l/LYv/s9OO5M3oamoFltG4/iUf+PAVU3c4zirWrkeTGp6O459O/8ASqWG9OKchQRKg+UUyRT0zinjgdOaYwJY9qko5bXNp1C+h+858jHzY7NXXaCI7TSfOkbCIm9uc4UDNcff7ZNUvlZlB86Nee+EH6811UMTN4Zuk8z5fIYgt0Bxnn24rp+yjne7HeGYGjsohJxKV3yepZuWP5k1vIMLnNUdE/eWqOy7SVHB7cVcuvlgf6Ypy1kTHSJlagfMeFPveZcRqF9QGyf0BrYwcZ7Vl6cgl1V5V+ZIovLyezk5IH4Yz+FapHBAolvYIbCZ6Gq2q2a32nyWrMU37WDAAlWVgynB68gcVY/pUd1cpawea2W5VQo6kkgD+dSiyjot1FeabGZGjEzIC4U/dbHI9sHIqF9PvrUn+z7+dU3FljZUZFyckEYyRk+vHbFVdRubK4hfUILVYZk8nypeFZjKAQH/ANn5gDknvU08F2gaVNYt0eEgTwsg2IT0HB3A8jGTWhlYfZWMiSvc3szSzMMO7E4xnOFBPyj2HpTLrUY2zbWssTz71Ty94zknHIHPufYUQ6PfSKrnW3KMAcRwIBg/3ScnFa9lZw2sEcMMQARdqk8nH1ockCizjPEng281G6i1OG6VL1V2kIuV28YHPXoT261DY+AZJ0Y6peMzt2UYAHsoP6nNd+eDS9+aXtJWL5Ecnp/gPR7SZJApZk6E/wD166lI1jRVX5VA4qUc+lNf+tQ5N7jSsHelAGKjff5TCNlV8HaWGQD2z7Vy2heLllkj07UlR9RFo11N9mQiJMOECZJJLEkf/WoSb2G3Y6O+maJVji2+dJkJnoo7sfYCqlraLNHubebd+efvT/7T+3oPSoYjLeThbpVR5WMbopyFjT7w/F+PcCtrovSnsLcZFGI1EaAKg6ADAFecfGzUzDZW0KHItrmGVvd924D8FU/99D0r0C+1KxtYZJJrmH5FLFN43HHt1rw/4tX0kthaednfdXDTOBzjC9Pw3AfhVU17yL5fdbPdgIrq2XzFWRHUMQwyDkf/AF6oXUDW0qOsreWDtjmPLQk/wt/eQ9OelReCLr7d4S0m6zkyWkRP+9tAP65rZeNXjKSKGRgVYHuKh6MjcZazCZCzLsdSVdP7rD+np7GpGY9KzbNmhvFR2JJJgck8sVG5D9SufyrT20mMPTNIM0c9vwo55XgUDBchvbHP1qZOHHX2qJTwaki5dc8UAPPAPPJzTGPyjmkDbnLHpzQeVHOBQIXk0Nmgde/SkK59f8KAEwTmkyaf9ATSAcmkADJ9a5L4k8eH9YO3djTh/wCjDXXMOB25rj/iWSvhnW9vONMJ/wDHjVw3QpbGB+z82dD1L5dv+mDvnPyivTEO0815Z+zzKz6HqjH/AJ+l/wDQa9TU8HFXX+Nip/COY5X8OtQtuHTrUg9qRgMCsSxUJzk5qXIxiox0HU08fe6UAORc9fWnEcZFAxjGBSg8c8UARnI69KQtg4xT2+b6Uw7i2TjFABnJ6VHLGc47VNj5enFDkcDvSGVNpDD60Sn5OOKmk2j3zUTqNpHX2FMChesJE8mUeYjcFWGQRWG3hjQyx/4lq9e00gH5bq6CdfnqIq2T+8H5VSbQrI2wvGe2eKlXj0x6VGrcDmpQeDxk+lIBVHXvzXN/EnI8DauTk/ueg7/MK6XgDnNc/wDETB8GannJHlf1FXT+JEy2Z538HWLaVesfvf2rb59M8f0xXqynn2ryr4PSCWwvSFKn+0bYsD1HJr1XvV1/jZNPYece9JnuOQKQ9OtIB68c1iaD029utY2tsf7QjYQ7/LtpWLk8ITtAP1xmtfPOeORxXO6hGJdduHa6c4jiiMIOFG5+vvwaqJLNDRFWKzlb/ps4P/Afl/koplrqs0lukslgyB1DDZIGJyPwqPzGj8MSucq7Qsf+BNnH6mlwoRVXgACpbsXFXLR1S3yPMiuIvrET/wCg5p6ahZMdq3UW7urNg/kaqcYHpSEKw27QwPY9KnmK5TWjZWbKkH3zS9+RisIWluSMRKnH8Hy/ypdIkca1ew+dI0MUEICM5YKxLknn221SdyWrG0xyKaD8vFBNZdzfXqX88UcNu8UZUDcxViSoPoR39KZJoSWtpMCJrWCT3aME1Rbw/oxYlbGOJvWLKH8xilTVJAfn0+X3aN1YfqQf0qVdWs8Zk86IZ6yRMKLhYrN4fg/5d9Q1K3x6T+YPycNTDpGppkQ6wjjsJ7UEn8VI/lWhFqFi5+W8hz2BcA/rVpWDDcCCPUGgDP0Swmsref7U8Uk00xkYxgheQBjn6VavSyW0jKrOwQlVXqTjoKsP8w4pjdPSi4HJw6hb29tHDc297bmNApMlrJgYGPvAEfrT7fVNLuH/AHOoWrt/dEoz+VdOckk549KhubS1uE23FvDMvpJGG/nUuKKUmZKurDKkEexpQu496lbw/ozNkafFH/1yzH/6CRTH0GFHP2e8v4fQLOSo/A5pcg+fyEOVXOc4qPwhzbX8jdXv5T+WF/8AZaDpGpR5MWtM3+zNbow/TB/Wrmi2Uun2IhmmSaRpZJXdU2gl3LcDJx1x17VSVkS3cvyED+tc9p//AB4W565iVj+IrauzILSby13PsO0epxXOQ6tYwwRQzNNbuqhds0DoeB7ilJNocGkag4TPQ0+IBnHUGqMOpWExCw31vI2fuiVc/lmrcL4Ytgn0rM0JQRuyf/10Hp9PSmkjPT2xTsf5FMCjfjfqGkqOv2wN+Ajf/EV0kRyuOSRXOyfN4i0qPGRiZ/yUf410EXBPatFsZS3KGslftVoD6SdPoKhHrz06VJqO06rED2gJ/wDHhUefmGfzqJblw2HOqsR5iqw9CM1E9vbuNrQxsP8AdFS4JOc9KaDk88+gqRifZYdnyq0eO8bFSPxFKsciofLu7tPcylv/AELIpy8NjrTwOO/NPmYWRSjurxNbs7U3TzxSpK8gkRc4QL0wB3YVsnJOdoA+lYsQ3+KrfjPlWUp/76dP/iK2yfnHWr3SM3uRy/cHP5iq1xv2kKMZ4B/CrM8I3syk5PakRd0Kr6Z4NFgOal1C40G38vVZZrpXkYxzqhJ2f7WOmM4q1pXiCw1Fm+zyg7Mk7vlwM9a2zCHQq/fqKwdV8M2N5BLAFa3SRT80J2kH1H59OlS7lqzNeG7imYCNwcjj3rk/GQfF7FGcNNBLGuOuTE+MfiKNK8N6ro19a/ZtSnnslyJY3PJ9D/KpPEimTWIRuIQRzOwA5OInHH4mrg9SZrQpeEZVbwzpjSEo4tI0cPgEMFAPTjrnpUv9qpffabWNJ4UAKLdDG0kdSPxo8PwrNoljJLGFZo1bGScN68gfyFaVvZwxbmxuY8HIrKp8bNYfCjO0DS7eFPOZ5Lid/vTS53H2HoK1rC2WEkZZsknLdsnNTIo3cBQPapguDzUFAdu0HjAx1qhanzPF6d/JsG/8fkH/AMbq62c88VU0ra3ibUZBj5bWGP8A8ekb+tXHczlsaGqf8sV6DfuP4A/41C23b70uqZaSFRwfmPXtiodwCbmOOKJbhHYcnzNjmplHNZWjXSXs9xPDqEdzEG2BEGBGQehzzn/CtQHaM1NrFXucjdxsdXvCv/P8BnPby4+ortYrdZ9Dntmk2CWF0Z8525UjNcYkXmajPNI0W2S5kI654O36fw13NrBDLpRgU4jkjKNtPYjB/nXS9kc/ViaC7yWMUkibGZFYr6EgZFWL45QKO7VT8PTSy2Y87Hmxs0bkdGZWKkj2JGfxqbUXYIAMbyTjPTNP7RH2Rvh4j+zBj/ntN+P7160HPFZ3h1duhacfmy1tGzE9SSoJJ9ySTWgxGKmW5a2Gr0560y6t4Lm3aG4jWSN/vKwyD3FSdOTxRwe/0pIZnSaRZtDLGnmx+ZsAKucx7PuhQcgAemMVXi0WJ7nUZrl5TJctHiVdqn5VTDDA67lzzkcemRWmzfNSKxJIzVXYrIltIY7e1ht4wdkaLGuTzgDFTH7pGSOuDUayEcYqQc1IzkLubUI78R3V5Os9u/mIIgCsuf4cYOd2CVPYgjtXRaXfW+oWyz277gezcN17jseKj12w+2QB4h/pEYOznBYd1z+AIPYgVh2GpTWs7Xcsx+zYVZ4zHgKx4Egx0zjDZ6H86rcWx1f6Chivv1pMqyqysCp5BFKRkjrUlDZl3RMoYoSpAZQMj35rC0/wvpdnrFpqMPnGS1tfs6KzfKfm3FyO7ZzzW8eOv1pp4oTYrHKz6dqGpC2bT9Ym02dbXdlUVlkLNk7u/XHQiuO8QxePNJ3NfafDrFqp5miaR+PUjJI/KvQrJzb38cZ+6Hkt/pk70/8AHePzrb2nPWtOawldbHgcPjyBMrcaOVcd4ZBx+YrN1+70/V77T/tovbGxSNpFPlgswJ7c9OOvtXs3jTw/o89sNSm0u1e5SVMyeWNxBOOfXkjrXlGt6dN4i+I0Gjx7tjbIyw6xqBlj/OtISi9kaSlN07tnReHPFGiaZHFb6Pq/2aNAAIpgxRvru4z7gg13GkeNNJvCEmuIAe8kMgkj/TkVk2vwn8Kx4E3264Pq0+39AK1bX4e+D4EC/wBixS46ea7N/Wok4MTnfoaTyxTXjT28iSIZrcq6EEHOVJB+hNbIrh9X0yaHR5LTwvCloWuRKEtxgmFPkcr/ALR3Ng99tbXh60u4dX1OZVnh0uQRfZIZidwYKd7YY5AJx19M1LSsQmbo60N940oH40dM1mUNxk1Ip2803bnvT06nPTHSmIbGPlz2JobnHTrQSFHAwKQ8sM9AaBjwf/rUvU8/jSHGRxTunNIBOMcU0HHTmncH6U1RyKAFfOOgNcZ8Tmx4a1wtn/kEuf1NdoRk1x3xMH/FM65wf+QTL/M1Ud0S9jkP2bW3aNrGeR9qT/0E1613z2ryL9mrjSNZT0uY8/8AfJr14DjFaV/jYqfwir1z2oPSkx+VOHXueKxLHLjbg04EHnOaYOlAH60ATJ6UrD6ZpE5HrQOR1OBQAh+9g/rTGPzYzT8jBOcemaa2MhqAFTk47UOcH5c5xSxDJzzT3AB/+tQBVJO45HNBzjpTmPzcdcUSZ2g9qAK0o/eD5agZodxyozmrLDLjmojCc/dP50DL8fTnOfWp1OB9KhUd6kLZHSmIkLcEZ5rm/iJJs8E6u27BW2Y/lW/61zvxEUN4G1ojqLOT+VXD4kTLZnnvwTn8/Tr1uP8Aj+tunb5mr13vzXinwEYG01bOcC8tGxjpy1e1EZ6etaV/jZNP4RcjJzS5BB4zUYY55p47ViaAMFelc5dM32i7maFYlecKpxhm2xs2T+OK6UAbe9cmwjkjeWOR5DcTS8HoCWVBj2604ks0tRXZokEPALGJPocg/wBKQcZPX8Kn1hdzWsZ6NKWA+ik1AM59qzmaQAZbFSqF49qYmfSgHPHSoLHFQD1xk5qp4dHmajrEynI+0on/AHzEv9c1Zf65z0qv4S5tLybORLfTH8jj+lXEiRsseKylDNdXbN3l2j8AB/StTv1rEsnLK7dd8rt/48f8KcthR3LQ2rS7l4PfHFROW4NAbp61kajnWOQHdGGPuM1EbC0A3CFY29YyUP5ipQcH15pt5J5djPJjGyNm/IZqk9SWibwtLLN4csJppHkeSESFmOSd3Iz+BqXXJ7iHTzLavGkgkQfOu4EFgDxn0Jo0SP7PotjDgjZbxr9MKKj1wnyIVI+Vp1B/U/0rV7mSIf7Qvl4a3t5P91yv8xTxqxUL5un3AP8A0zZWH8xUDdf60bfXvWfMzRwRZTWLNjh/Ph9S8DAD8cY/WrEN5ZzErDdwSY/uyA1SRelJLbxTf62GOUZ4DqDj86OYXIaLsvVdpx15pWOawruys0ikl8jZsUt8jFRwM9Aav6FvbRLFpWMkht49zN1J2jJNWnclqxc3cAU9W7E8HtVLVZXt7CWaEKJFA27lyMlgOR+NVVvNSjwrQWkw7sHaM/lhv50CsX7nT9OuoylxZWsw/wBqJTVZfDeiqq+XafZu/wDo8jRf+gEU1dWcH97YTr7qysD+uf0qwdWtSP3nnRAcZeJhQgsVv7BjVw1vqmpRc/dMqyD/AMfBP60p0rVY2Jh1aGTnhZbXHH1Vv6Vej1CwbCrdwZ44ZwCfzq0p3DcuNuOo5phdmJZ6dqi63FeXrWZiihdFEJbJZiOSD9K3VA20nUACnEcAUgMbVzcRagJlsLm5j8naDDtODnJyCR7dKpyaraoT51vewYHJktJAo/4Ft2/rXScHp2prfe4pNJgpNHP2+r6XcErFqFs7dwJVz+WauIY2K+W6sfY5rSnhhuU8u4gimX+7IgYfrVJtB0Vn3f2Zbxn/AKZKY/8A0HFHKiudjAuDnvTyPlFQv4ftFOYLrULfPQR3TY/I5pv9k6gpPka7OR2WaCNx+gB/WlyeYc5Bpx3eJrsjolpEmfqzmttguBVDRtOurO4u7i8uIZ5bgpgxRFAAox0JPP41fbp+NUTca546mm4Gzg08rUQOOOevpSAmTGMtzx69KaV/z6UkZz9aewAPfFAyJiua5TxOwGp7+cR2kznHXHlmuqk2n5SPxrmdXTzdcZY1D5sXyPXPGP1px3Eyr4TXboenwsS221j5bqflH/1611Xrxx7Vn+HyJNNsZlj2mWzjbGCMdRjnoOK1QDzx2rKp8TNoP3UMxnHGDUgyeCajLYPTkU/ORnuakoHHX0xVLw782ray/wD00hUfhGP8avY49TVPwqNzarIO98y/gqqKuBE9ixfn/Sk55MZ4/EVCfl+bP0qW8UnUBj+FBz9T/wDWqK6jSSJ4pE3KwwQeMilLcI7GL4NZXtL+QMDu1O6OfUCVh/SuiGNpyKoWNta2qMLS3ihDckRoFyfU461djyT+XFD1Y1ojkYGk+0p8wCm5uM4XrmZ8Zr0HTGH2VDsCsRyBXnVgfMjtH8uQuxMnYg7mLH+deg6dxaocEZHcYrolsjBbkOgtgTRHhkuJVcZ7lyw/RgfxqXW45TaSeQR52xvLycfNjj9aqaUzJe3cbAFxcPkj+LIBB/LA/Crmok4B55NP7SI+yyTS3hfSrNrcMsBhTyw3ULtGM/hirPyqAazdALR2rWLci1IRD3MeMrn3A4/CtE4x/hUNami2F60AY47etIM5pwzikAx1GRwKNgXOBVPX2Y6btSR0LyIgZDgjLCqJgkBOL29UennHFDdhpXNrHOaUDHU9axs3S/dvbj6khv5inrJfFvmvnI9DEn+FLmQ+VmsTgferB120aGf+0IFXaW/eqfu545PscAH0OD2q5o11cXNzqMU5QrbzqkbKuCQY0Y5/FjWhtVgVYBlYEEEdRTJZiaHeratFZ3Fy7xy5MDSpgoBnKM3TcMYxxxXQ9K5a7h/sy5aJn2QSLmOUgt5eMfNjPJXAz6rg9jWxouoNc+Za3UkP2yIbpFRs/Kehx2/M03rqJF984z37U0inMfSmgHJJbPpx0pFGdq1suGm3MsbKFmK9UwcrIPdT+hqxp92ZcwTFVukALqOjDs6+qn9OlW1+7WJrUMOn2L3nJt7cF9qHbJF7xn/2U8fSmtdBW1L3iBPM0O8XuIi6/VfmH8q4X4Wab9o8R674ikXK+eba3J9B94j9B+ddJZ65HeQPHb3lrd4Uh1mPkSrnjkEbT39Kh8Kb9B8O22nNaBnjBaSX7XCFdyxJbO/1NUrpMbb+FnVqOD0qhqd2oWS3STYQuZ5R/wAsV/8Aij2HWqzXd1eKY45MZ4KWeXb8ZGAVfwH41astO8vy2mCARnKQryqt/eJPLN7n8Km1ibkmk2/lxec0XlM6qqR/884x91fr3PufarpxtHTmmA/lTj0yfwpNjsKf/wBVHalHOfWgikMUelKM8/SgdKafl3e9AgbkD0pv8XFKuMYoA+YE0wHA5HrT+MfhTFPHWn8fpSAbt/CiPG7H86D6fnSJ7c0wH54J4rkPiZk+GddAHH9kTV1x5AHauV+JIz4X1sdzpFx/KnHdClscP+zWP+JZrnbE8X/oLV68B0HtXkH7MzFtK1wEDIuIv5NXsIAxWlf+IxU/hQHoPSjbxx+tKenQ0YzxWJYo4X/PFL6U0YxzS+nTpQIkjI6U/aRzkdKjXk+9P3frQMa3PHHWmMOT7VIF5Of8igLg9eopAEfA96dKuBtbgkUqqAwwCaS4bPGdp9vWmBWK84xgimycfnTz8yjceRTJGPpwKAGL/rFx1zzVsmEHGRVGQ7SGB79aVg24/X+7TQMsj9KkGOc//WqFWOB9KcWA780gHGsXx1h/BmsKf+fOX/0E1rFu35VheOmP/CF60M8/YJv/AEA1cPiRMtjzD4FHEGusBhfPtSAOg+Z69sc88frXg/wEnL22vjLZX7KTn/fevdvm5PetcR/EZNP4SOTK9PWno3OKRh6nikUYPc/SsTQdOxFrIduflIwf/r1zOlmaQWKz7d7mNiEGFHzNLx+Arb1mf7NpN3cMGwkTHC9Tx2rM05Ift9tHApWJEygPX5UC/wAnprYnqXdSJ/tKFc8LEzY98gD9M0zt6Cmznfqlw2TtWONPx+Yn9CKqz3kEVx5EkmH2B9oBPBOP51nLc1jsXVPQGkGQc01WPNPU5qCgJHXjjmq3gpQfDNq/eQySH33SMaW/k8qznlJ4SNj+Qqx4Uh8vwxpcfQiziz9SoJ/U1pHYzkXZMLGW/ug1iWHFrEfUbvz5/rWzqLLFZTSE/dRjn8KzIo9kUadNqhfyFKewRHkg4z60uAPSmPGpTDjcvoe9KV3DOe1ZmguAQfrVXxB/yAb4AkFoHUH3Ix/WrManGe1VPEGTp+wfxTRL+BkUVUdxM6EDbGigcYxVDWmJa0THWQt19Af8avrkgBhWdq3/AB92qbvuhmP5Af1rR7Ga3IWbttpByeCM0jBt3XinYIC85+orE2HDJ4p4+VSN1Rq+TkGgHJyeBQIpa2zLo18Qcn7NIR9dprWs4tllAg42xqP0FY/iF8aNdD+8mzp6kD+tdBGMIF9AK0jsRLcoa0F+x+X/AH5EX/x7P9KicDb361NrX+rt/X7Qn9ajBBP3u3pRIIEZVcjrmpIyvIGc0qA7sjnigxsvQ4qCwZI2BZkVj7jNQmytFVmS3RHP8SDa35jmp1OfpinKPxppisQeHZJTrmo25nmeCCKDYskjPhm3knJyegFdB1rn/C43atrcnpcxxg/7sSN/7PW/k88jNasyMx7+9F1coltC8cUmxcuQzfKDnPTqf0pDqUwUGSxk9/LkVv54qCFiz3DZxm4kH5MR/SgscYX9ahysy1G6LUWqW2drCdG/2oWI/MAj9asxajYS/cu4CehG8ZFZg3Zp5AZSGG4HqCMijnDkNZnRiApVj2wc0J975u9YMtvasADCnHTaNv8ALFLHb7XzHc3ca/3VnbaPwoUkJxN40x1IXPvVLw1dTXumGadt7CeWNWIxkK5UHj6Va1OZrewnnChmjjZwpOM4GcZq7EA5O3+tRgjdz0rPk1K4U7JLFjx96OVSP1wab/a0GR5kVwg7lojj8xSHZmhu56Y9sVKW3Cs+LUtPdc/bI1Hq+U/9CxU8U0UwzFLHKOuUYH+VFgJJOMjBrn0bd4vbaCcWpBHtya3nyeVPHTNc7ZNIPGczKVP7gKd3cd/50LcZDobD+y9N252ixiAyMHnLf1rSVt3qKz9KOdM077oIso921gQTubuAAeABxWgF4yMVnU+JmtP4UOLAnjk0h5XOMe1IFbJIoX0PBzioGPBPGai8HjdptxJknzbuZv8Ax7H9KceAfmPrSeDz/wAU5bMOkhkk/wC+pGP9auBMx8zZ1GfGTgKOfYE/1qOVjnaefWkaQfbLj3cf+gilA3Mee1TLccRYo1PPSrONvXGKbH+lM1KTytNupRxshdvyUmkgZyOi2zLFp24MM28eTkj+EV6Jb7WgQryNv51xkSok1qm4Dy41HXttFdnb58pSM9OhrqmYIyYy0eu3MYGVOybPoSNpH/jorTvVzGOMc1Ru18vVmZefNiBPsVOP61ozZa13e2aOzItuihofzXN+WGHEqA/7u3g/zrTzjjFZOmZg1WeNsbblfMU9wVwCD+YP51rfxYPboaUlqVDYXv6/jSgg8UwfTrTl+9xUllHXl/0WIjH/AB8Rn/x4VULfN835GrWuMfKhj65mQj8Dn+lVxz1qJlwDHPWkBoA+Wlxlh2zWZY3wz8x1KTHW9df++Qq/0rWbdkY61leE/wDjwupOz31w3/j5rY43djW5iV9QtEvLYxP8rZ3I46q3Y1zUDXdrcyRxQx/b4vljVjgOMcxZ9COVP4djXRaXqUV8ZEVHikjYgo/dc4DD1Bqvr9h9pjFxCD50Q5CnBdc5x/vAjI9/YmnsIuWVyt1bJKvDFRuXIyp9DU4+lcxp12ttJ9rigDNO6rdFeFXPSQL6EA59D16GupTawyuCv1oaBMB70y4hingeCaNZI5FKsrDIIqQc9KU+3A7Uhnn8McugajfQ22yATSE4mQyAoCdhBJz0P+TWh4Q8Lrbzpqt3I7SbpDFE0YXhsjLfgTxWfZrNqnjIw6hd3dpqVtfPcW4WZhFLZpgBYwPkbP8AFnkZrvxRyuL3K9q2hUAA4AA9PShunrSdMGkbleOKRAgzwMCn9R600jApVP5UDH8U737UxumaM8nrQA/sKRvY0o60HGAM0AIB+NJnPak3dcUZoEKrc04E+lMH8qev40DF6ilX5eKace1Kp98DFAhx9a5b4lMw8Lazj/oE3PTr0FdOT71y3xG58NauOedJucH8BVR3B7HB/svf8gvXA3J+0Q8/8BavYyeteL/suSZsNcXdkedB+PyvXs5+9Wlf+Iyafwj1PHpTZTwQv50opF6cViWNjGT3qUdPTik7Zz1pT149KAFHXPSgHvQBjJ/nR29qAF5zk/zp3tjNMDAr1xQGPOWx6e1AFmLG09AT3qu7bmOFA96GbA4PeoGl25XIwKQC9z81Ryn5T1yKieVg/J5pN6snLUwETLLtbseM0hlmBwGGB0pUzu6Z9STTmC5PNFgLUOSvNI4UkEk01SVzzzmlzx680AD/AOzzWP40G/whrC4/5cZh/wCOGtrsfWsnxepPhbVgM/8AHlN/6AauHxIUtjxv4CgLBr4BI/d2x/8AIjc171tBY53dfWvn/wCCDNEniEspA8iDH4SV78rc55rXEfGyKewBhnHA+tOHAobgGm9zWBZQ8QPP/ZrLbhTIzovPTBYA/pmq1gC+pzM3GEYqR2+baf8A0AUeI3hAsopS5MlyuxU6sRk/lSaF+9aWTpuCN/30Cx/U1XQOoyNg1xePk/NN/JVU/qDWNqDD/hL9IQzsg+z3J2B8Bj+7AyO/U/rWnZ/NAZTx5jtJ+bGni3jeYTNGhdR8rFQSPoe1Z3s2aW0LEfr1p+efWkRfl7UHgVJRm+K5PL8Nakw6i1kA+u04ro7WNYYIoV6Roqj8Biua8Rru0sxHnzZ4YsezSop/Qmuo9TVx2M5blbW8/wBmTLn74Cf99EL/AFqocZOemasawf8AR4o+u+ZB+Xzf+y1W5JxmlIcRSMgUoxTWJpVz05rM0Hd6z9W+b7HHyRJeRA/gc/0q82R9Kp3mGvdMTv8Aag35K1XHciWx0K9/SsvU23arGPSBs/iwx/I1qJjHHWsi8bOry/7MKfzeqlsTHcQ/dzzzS7SaU/dz0oB+tZGozC5B/KpNtRntgVIp+UZ600JmZ4gVm09kHJaWIAf9tFromwC24msDWMMbOP8A56XsK/8Aj2a6FwOcZIrSOxnLcztW2+baLjgyk9fRSaiXAJ+vNS6ng3dovcF2P024/rUL/wA6mW44grYyAe9TKQw5NQlQB7VJwQCAfwqSxMbe5pVPWlbGPc0gGG9qAGeD+mqy/wB/UJB/3yqJ/wCy1unGB1NYfgj5tJmf/npe3T/+R3x+lbbEL83pzWzMTAtiGtg6/wDLRmk/76Yn+tSYyOevao9PGLKBSP4AP0p5Y+/1rF7mq2F+6R3NSpnB/lUSZbnmpVIGaBi9Tyv60EY+nanLyvC1DfS+XaySdNilj9AKEIXwVz4atJP+eu+X/vt2b+tXdbH/ABLZOoyVB9wWAP8AOofDEP2fw3pkJAylnEp+uwZqTXG/0Dbz88qKMfXP9K2b1MUZ8i8nA/E1UkJ3gEVbbqOuPWoZUDf/AKqwNxsexh8/OD3qF4ozqmmssaK/2jkgYO0Rvx/KpYuAQOlEPza5p4YY+WZvyAH9aqO5MtjdbG08f/Xrl4gW8V3ZRQSEPH4Ka6eRl+lcpbv/AMT3UpM4PlS4/AAf0rQhDfDgD6Lp5wQfsiZBOTnLZ/nWmMcgfhWT4YWRdFsg4IP2aPqMds9PxrWHHXris6nxM0h8KHKeg5zSS8PntTlGTxzRL9z8KgoqXcm2GRv7qkmpfC6+X4a0xSCD9jiz9dgJqj4gLW+iX0qdVtZG/EKa2rWMw2kEK4ASNV/IYq47EzKEI3PK3X9636EipkXqcGobPDRZ243MW59zmrKdKl7jQ5Pu1W15saJfg9TbSAfipFWVbiqPiQ7tFuVP8QVfzYD+tEdwZnSxrHfRruD4ABBXvj1FdlaFfITDbuMc1yWvxC0vAYw4bIOQBg8fSun0mXzbOOT1HeuiWxgiK+TbqCsed8eEPbg8j9RVyA7rdeuMVU1391FDd7woSRVcHoVYgfhgkGptNYlChH3Tin9knaRmz7odTtWUkOZvKAP8SsOR+gP/AAGtnadwPP0NZuuxuqedCVWSEiZCRxleo/EZH41qROskcUqrgOgYe2RRLoxx6oAoxQxAHf0HNO5OfamL97d+VSUZ+t/fs27mY5H/AGzaoOc++am1o7prJf8ApozH8EI/rUSmsp7mkNhgDb+TwakP3gKay89KQHaQ3Yc1JQeECf7AhfGPMeR/zc1r7sKWP8PJrM8LR48P2WP7hIP1Yn+taFydtvKx6CNs/lWzMTDhhY2kE0MgiuYwWjfr15wfVT3FbOmXgvISSvlTIdssROSjf1Hoe9Z8CbbaEHIIRQR+FNKypKLi3IE6DA3dHH90/wCeKhSLcRNVtGtbn7Vbj93ISHXOAC3UZ7Bv0bB70aJcJZTw6eDcyW0qFoJJMttx1Q9SCDn73ofStK0mt9RtCduVOY5YnHKnupH+fWse/tRFI1jczMkblW8xWIbaCAHB9QSA34H1rVGbOlPHTmk2qyFWzgjBqppdw1zA4cgvDI0TMOQ7L1Iq2PpU7DMrRvD9lpiWsULPIlmjx2wfGYw33uR1JwOTWsR8tKPpxS0NtgiMfnR2x1p23GKCBk0hjQDjA5pRinbaaVORjj2oEOx8ozmhV+foaUdAOtOGc0DE/wA80j/jTuv501qAGc5PalPHpmnAe1BHPIoAReufal780iYXC9sUd+maAH7QAOaQYJ/HikY8dKASQOnPWgRJtUDjrXL/ABICnw7qWef+JVd8f8BWunI46/hXNfENV/sHUNwz/wASu749flSqjuJ7Hmn7LDf6Br2e0sHP/AXr2tGDZ5/WvFP2WgPsevjGf3kHX6PXs3zLkDvWlf42TT+Emye3FKp4wajU5FPjIIHesSxwGfQ1IvZaaCM4APH605OvrQMVsd+aYzYGfyFSdfurxiopwwX5Rg9j1oAYXP5dqge7hV9u8I2QOR1qNpJtwHll85wf8aUqzHcyqDj60AStcLtycAg1WklEjZHzD+tPeNJeWU7h3HFV3juV4j8raD94k5H4Y/rQAO77flwD1waW2Ty4xyXZjuJJ7+3oKrw2l0q7pbzLL93EYAI9/wD9dOEF1uOLkD0/djigC1ubeB/CRyKtbj2Ax+FU1ivCAv2i2OP71uc/XO6pCt5/dtj74YZpgWl+btmnDgfjUasAuMmlByMDP1pIB+8ZNZnidmbw5qYx/wAukv8A6Aa0PXjPNUPEKltA1FfW1kH/AI6aqO6E9jxL4IO2fEBBJ/0eFsDkf6yvZ5dRmZ28uMDrzmvDvgTJul8QKBz9lj4/7aj/ABr3SCyfzGXGV3dfxrevbnZnT2Kr3t0VPGevQ44pW1N1bDkqc4zV9bHy8qVz0/nUV9p6tu+X1OQM54rK6L1Mm/1C5kvbZVjR40ilkduCQduBj2z/ADFaFg32fTJ2j6h2255zhQP6VhTWLf28Ngb93AoyeFAd/wBT8p/OrQe8W182POxnZgAexJI/nTa2FcbpusaS1rDGNQtg4QbkZ9rA45BBrSjkR13Qski+qnIrIM0l1E0c9rHKqscmRA2eB6/55qCLSdPkJkOnIjMFy8RMZHckbSKh00WpnSq340o5zn9K5lrOSEqLPUNUtzkEgzCUevRwaSKTXI2GzULSc9ds9uUOD/tKcd/Sj2b7j50a2s4a40yHJxLfx/8AjoZ//Za6NT261xqT6pJqunS3trax29vI8heKctuOwqOCAe9bratAsgXcPU0crSJcrlnVcNNaR5/jZ/yGP/ZqgwAfrVHVtc0u31K3S7voLceUxXzHCgkkA9fpU0N/aSqGiuIpFPQowIqJplxaLOCfrSr96meagbgg0qsGbcrDHtUWLuOb3/GqUgB13SwegMzf+OY/rV45qnEN/ii2Uj7lpKw/76Qf1qo7ky2NxT9ayHP/ABMrxjnh1Xp/sKf61rrweayF+e4uXGRunYf98/L/AOy05bCjuPY/J1zQo59TTivHBHFPC/nWZoRDdupx6U7HJIzTTmmhGdqHOpaVH/evA3/fKsf6V0Pt/WsK4UN4i0dT/C00h+gjI/mwrfYDHHWtVsZvcy78Z1SD/rhJ/wChJUbHtxUl0M6q+f4IFI/4EzZ/9BFR7cnO0VEtyo7CZ45NTJjbmogvPTjNSjHln61IxepHal43DNNHTJzUd6/l2U0uPuRM35AmhAxPALbvCljJ08xWl/76Yt/Wti/Zls7gjqImI/75NZXgtPL8J6SmOVtI+v8AuitDWGK6ZcMP7mD+PFbPcyWxmwjCKB/dGKeOD+NKBtOAOBxTTwPQVgbEiBc80hXI9frQh+Xml75xTEK2QMAVm+JXZfD2osvDfZZMfXacVqHGBWZ4l50WZf8AnpJFH/31Io/rVRWqE9jftFEdukYzhFCj8BVPXm/cwKMZNwp/IGtBV4I5rK15lEtmpK/ffP8A3zVvYzjuiAn5sc9KQHg5YUg25z+VNXkHuKyNhdmTUdm27xJEh6R2rt09WA/pU4J6DFQ6cvmeI52B+5Zqpx7vkfyqorUmWxsysCuK40bhd3RVgFkSfc3XClm5/lXYOnG04rkoI/mhZhlZLdy/PbGTVdUQtmT6SXXTrJZCGY2kRznqNgH9Kvo27vyKydJkjbTdO8nOwWEG0nrjB9Kvx9f/AK9RU+JmkPhRZHBPIzninE5UH061CvUkZp4LMBUFGZ4kHmaLPH0Eu2LH+8wX+tdCxwmfSsTWQrxW8PeS7gAH0kDf+y1s3Y2QS+yn+VaR2InuZ1ghWBQc9KsBtuAaigJEKA8fKKk71BRICMduKz/EH/IMdf70ka/+RFq4evHHHSqOsuWhtYx/Hewr+binHdCeweJ1f7aT5W7vkjr+nStbw+0xgJdNqcY5rM8RM7zEO7AAjABxgevvWvoq7bUDcX6c1u9jHqWdShN1YT2425ljKjd0zVHSLrztshjKbx8yt1BBwR+dawXd2xXM6fcpLczSQMTC5aVFPVHDFZEP0YZ/HFOGt0TPudDdRiSLlQeOnrVTQ2ZIJrRmY/Z5NiFjyUIBX+ZH/AauQSebEG/Os/U4Xhc3dtv85AOF/wCWig5Kkd+M496S7D8zTpO2Kjt5Y7iJZ4TvRxlTUvvipLM7VADf23r5UmPzSosYPSptSwb+HrlIn/Ur/hUYB3e2KzluXHYPm25qC8x9mmI4xGx/SrW3A4qpqzCLTLqT+7Exz6cUii94f+XQtPGAc20Z/NQafrLFdNudvVkIH1PFPsITFp1tCeiQon5KKi1rIswAessf5bxn+tasyRWuH8uJ5NrMFBO1Bkn6CmRPuTcoO3nqMVjeP5Wh8E6s6sVk+zlYyOoZiFBH4kVrafbx2thBbxrhI0Cj8qzt7tzS+tiPT2P/AAlzBCVX7AWkA6M3mAKT7gBvzNWNfxJfWqnpgK3sryRg/wDoJqvonz+KNVfqI7a2jH1zKx/mtWL/AA+vW8fHIQdMjI3v/wCyitI7Ize5N4caKS1llhjaPfPISrHnJcnJHqc/jxWrWZ4ca4bR4GulxMV5wBg/T/PrWpg446UPcSAtgfypA2fY0hGTwRTgpAPb3pDEGAB9acM45xTelKhIoAOecZpRR35pVI6UAKR19qTn0pw64zSdRQALnNBXmg44xS59KAE57UbSaTdigMcd+aBBtyKcMEUi8daU9qAGt6UqKCelKcED1pF6g9KAJMcdK5vx8o/sa+3cj+y7vv8A7KV0JY5OM1znjtt2kXpIyBp13/6ClVHcT2PMf2Wx/o/iAdt8H8nr25VBFeHfssZMWuqDn5oOv0evcwOm44NaYj+IyafwiKnOfelChaUHrgZ96Q+tYmg4LxkcVIB7UwBeO/NP3bR70AOx8oFRFeuec09mP/6qZ3yfWkBCUyelO8vKcY/CnmnIuRx0oAr+WO6454pksTFDsbvzj0q0cKcEdaciBgWpgZyq2ADnPHWlAO49var0qjA+Wq0injbn86YEC4zn1NS4X1H51GE5LYx7VLtPbbj8aQC+WcfjQgAU+tSn1/SopMkcZ60gAng1S1lS2jXyn+K3kAP/AAE1b53Y71Fqa5025A7wv/I1Ud0J7Hzv+z6xGoa6vGPsSE49pU/xr6QU88fhXzd8AGzrGuJjn+zc9PSVK+jg3yj+lb4j42RS2Jkbr1p27d1FRLnPPSlDgA1gaGBfq1ve3l4298OpUc4ARC5x7fMfxrUtbaNLKCMjlY1Un6ACp3O7I60/OAKbYrFP7JEpIVe+78aVbaMMfl4wBirGctmmHGaVwGpbRA/dFQz6bDMAzKAwAxjjpVkNg0y9u47O1e4lDFRwFHViegHqSaabArS6VDIqxkcAEVBcaNGzBk+U5HT2oe61S4KiJIbRT95s+Y49gMbc+5z9KQ2907A3Go3bAD7odYxn1+QAn8TVWZPMgfSty7ZArp6MM5zWbd+EdLkcsNOtlJ/ijTY3c9Vwa0xa3Wdv9rXIj/ukpnHpu27v1zR9n1DhIdUl8v3VGb6ZI/mCfemr9yeZHP8A/CPNCm61vNQg6EATlgOv97NQR2utWuHj1MMPvYmtxjA91IrqRcapHmKWxiuD2lVwgI91P9Ka2oQLlb21ltnPGVjMoP0Kg/rT17Duu5jDUtfhK+ZYWd2o6+TOUb8mXH60/TdVkfWZ7u60+5s0S1Ea+aUIYl8kAqT2C1s2smmzzlEkKytnaskbJn6bgM/hUsmmRsOcbeuMdfao0XQq77kUerI0oUhjzjhar6bcQXMUkkMiSbpZGIVs4y5NWo9PC8kDORWXd+GtMkuDM1hD5jjAdV2kHJJOR9aTSY02jR3KoHPI7VIrHAxXOHRpreU/Z9Qv4s8LicyDsOj7h+lLu1yA/u9Ujm6fLNaDJH1UgfpU+z8yvaLsdJjkcGg9KwRrGsxnbLp9nMf+mU5X/wBCFSf8JA8Y/wBK0m/iGMllRZAP++Tn9KXs5BzouBS/i2yHZbK4b/x+If1NbynJx3xXJ6RqsF74gmubdZykNoqHfA6fMzkkfMBnhR+ddLBcJKu5GH0q7WRNzPnLNqtyVP3UjjP4Zb/2anEcH1pgO6/vWByPNUfkiiplGV96yluaR2IhkmnH7uOlOPyRs20ttUnCjk+w96paLcm8tBcCZpVboTFs6cHAyf5mjoMtH5QAe9UPE0xi8OajICQVtJcf98GtCQdu+KxPG7eX4U1H1MJX8yB/WnHdCex0WiI0OkWUQGNtvGP/AB0VJrZ3aW6DOXZUH1LCn2ylIUGMbVC/kKh1lsWsA6E3EfH45P8AKtDNFYsRnHrSDdxnrStjPfHsKTO3JrE2JFBA9c0YOfT60L2p5ByKBXAHj1rO18bobOEdJb2FcfRt3/stae3CYrN1EF9Q0iI9fte/8FRjVx3JlsdBjAPHJrK1gBr+1UjO1Hb+Q/rWoTjvWVqLf8TRO+2A5/Fhj+RpvYmO5XeFdvJNJFHtHU1MpHQj9KcuOegrM1Iz9760zQBnXNTbriOBOOx+c/1FTt6VF4aX/SNWl7/bBH+CxRn+bGrgRN6GnduI7aWQrjYhb8hmuTudsMdvnO0IUPryuK6rVD/xLbrJ48pv5GuW1T/Vxj0AOPwpvdCjsyHQNx061Vix8uygRdwAYjbwTjvzWog5HpWb4cUyWcBcKryWcDEDpymeK1Su3byOKzm/eZcfhQe46d6kTk4B/TpTF+7kVKinHH8qkopXy7tQ0pev+mgn6BGrX1YlbCb1296yXX/iotKXGf8AXNn6J/8AXrX1fm0Zdv3mVfzIrWOxnLcphdq47UEZPFKOhAp0eMnisiwA45qnqSA3WlxjjN9GfrjJ/pV7qfSqd382uaJH1zcu35QuaqG4pbEfiZI0n/eMwJweAP6g1taTtFnEysWBUYJGDWNrfmNqe1ZN3zABccD8+K2rNQIVKcYGK3exity6MEA/zrzjwxpHiC18a+JreSMxWTXDXmnzMQUfzCCyfQ4BPcEV6Mp4rP1ORba9tbjorHY2P8+hNEZNA1cTSpw8EUgBVZFDbT1XI6f0q7OuU+lZV9bpZX8E1uxjjuZWSWMn5SxVmDAdjle3XPrWpbMJQB6UPuJdiroQ2QXEPGI7mQKPYnd/NjWiBxnmsi7aTT743saM8LjbdIOuB0ce4HBHcfSthCrAMvKkAgjvSl3HFmbdYOosD/zxU/8Ajzf4UKOvbNU9V1TT7PXZIr29trU/Z49nnSBN3LnjP1qe21DT51BgvrWXPQpKrfyNZyTuap6E6rhT3xWf4i48P3//AFwcD6kVpoVYDDKfoaoeIV3aYybeJZoYz/wKVV/rSitUDehuuArHjjtWdq44th287J+m1v64rSbrntWXqrH7faJ1BSQ/lt/xq3sRHcqXtna3sHk3USzRk5Knofw71NBHHDEsajCKu0D0FL7dCKU9cYHNZ9DQqeF8PqeuzEHH2xIxn0WCP+rGl1B5H1W4EJ2yJG0iHpgiLHX6vSeEf+PXUJuvmajcc/7r7P8A2WqerywhtRkuC/kqro+0ZOGaMAfoea2Rkb2iRummW6SOsjBeXU/fPr7fSr4AUd+etQ2cYhtoo0DAIgUBjkgelTKCfpSYIXuaXrx1HtQQPpQM8noaQxijaAvJ9KQ9TT8nPbFNjVlQb3Lt64xQADJHpSjGc9PwpGX2oGe3HpQBJ17VTsrNbOa5ZJZmE8xlKvIXCkjkDPQcdOlXF6c8fhSEc0ABNGeKQc5oagBe1GBmm7gOGbH1pDIOxBx6CgB2NucZpQo5+nFM3HOQGNMYXhmj2NFHFn95kEsfpSAnZlTALAHtzUTSHnA4FOliVsvtXeOhYU1U6bmz9aYDkkyO59sVz/jb/kE3i7ODp111/wB1a6JOBgDGKwvGq7tLu1H/AED7rH/fK047iZ5X+yqNya/8xGfI6fR69wtreOEtsyxYklmOSfxrwz9lDdjXweuIP/Z694HFa4j+IyKfwjhgHjihgODSDp606sTQhYN/DS8nk9afjPekZfzoAjZmLDb+J9qeDlsdqiY4IFKrc57UgJmXninDpzSoQaGZdpxjP8qYDTtY4x06VIOnHFQoe2e/WnPuCkhcn0oASRuOmagnIyPxpxbj0I5xmqssh53Yz/OgBrPtJGKTdJ2Y4/GpIEDp97qauLartHTp6U0gG4yeTzSA9vfmgknPpTe/yipGNZctu5qO7GbSYc/6tv5VYXnvio7xf9Glx3Rv5U47iZ83fs/x7fEWt/8AYKkJ/CSOvoxATEhz1UH9K+ePgK6/8JHrShRu/sqYj3+ZPyr3YX98IgBp6LtUctODnjoMCunER99mNN2iamaawwevNZy6vnCR2N20n8QZAoX6t0/LNO/tZNxM9ndR4OCwj3j/AMdyf0rDlZpzIvBsnv8AlTxzn/Cs5dW3ZkjsLp4s4zgKT9FJz+eKV9atEB2R3cj9o1t2DZ+pAX9afK+wcyNAlQfTmo32+tZ76jdzrttrJ4WP8c5Hy/8AAQeTTfsd7OpWa+uWjbqAVQf+OgH9aOTuLnXQbeajJI0lvpsXmyL8pmZgI0b+bEZ7DHbIpiadbQtHPcvLPNHyGklZvmx97BOAfwrStbWG2hWOKNVVeAAOgrNulbUL86ahQRKgkuGJ52liAo9ztP4VSa6Eu4st8rLttIzcyE4VIuF+pboB708Q6tPIEMcNnCB80mfNcn0AwAPqfyrZRFWMIiqijoqjAFOqefsilAyvsVySSupAkDgGAYP17/liq8tlqMaGWO6+0SDkxNEEQ+wI5H45962m+tB+7RzsOVGFJqUlsB9qhubYdi6bgfxXIp9vq8csyxsvzN9wOpQt9MjmtkFh0bFMubeG6iMNzEkqHnDDNPnXYXJ5mfcRWt0pSSFip7EZ59arpYyRZ+yXU8cg6FpWcfirHkVeXRrHILCdwP4XuJGH5E1HJps0EhawkXYcboZScD3U9R9On0qlJbE8rIk1G+hbF7YKY+nmW7lz9ShUED6E/wBauWV9a3jFYZQXX7yMCrAfQ81Qe7mt7hYbxBE7fcy+Vf6H19qJIxeKskUhjniOY3A5X/EeopOC3Gps1pIomIO3pj9KhexjYg7iF9BVW0v5EmW2vjHvcfJKo2q59CD0b2zzWkCCvUdePeoaaLTTKUmnoSTjcQMgH14qjcabJy/ldTng+/A/Ktzj1GacW+XPPFFx2OVaOaOd48uuCd5B71FbXdzaTkMSVNdRcwpIB8i9aqXNhGykx/eI71XMuorGZp96iXUkNz+6e4mZ4WY/LID0APr7HBrYxhfQ96xNStNqmGSNZI3ABVhlT2qtFqVxpsjA+de6evH96aED/wBDX/x761MoX1RSlbRm7dMiWrtJMkIIP7xjgKT0rJ8Dwvb+EdNjmJL+Tluc4JJOP1rVtpra+tllieOeFxkEYZTUwUKu1VC+gAwKz6WLIWzvHOKxfGsfmaDJF3kmhTA95FrcfgjHWsbxP88enxcjzNStlP08wH+lEPiQpbHUIOT257Glu4La6g8m8hgmjYj5JcEE9uDTY22+9UtWjhuL+1inRZI/JlO1uRnMf9Casgjk8N6VvytnLF7xXEiD8g2P0qP/AIR9EyYdU1SM9gZw4H4EU37FaxqEt4jCv/TJymPyNL5c6jbHe3aY7+ZvP/j2aXOiuVirpOqR52a48mOgltUI/TBpxt9ejTmTTbj0HlyRfrlv5UqzXyj5b8Me/mwq3/oO2pRd6gAMfZJfXO5P05ouhWkQedrMYJk0hJP+uF0G/wDQwtRQ/bLrX7GWXT7m1jtlldjLsxll2gAqxz1NX/7RvFIVtPVwerJOAPyIzRZaxFc6lJp5gnimjiEp3gbSpJHBB9QapWE7l9lGM1iXTK2sXC5BIhi4z6l//rVu7qx71fD91fMl0dPku48KVdl3rxkD16H9aLAnYaFIA55HvT+3OKBpOnsxaF54wegiunA/LOP0pv8AZEmf3eqXijsGEbAfmuf1qOQvnHY55FM8JD/QLmbOTLfTk/8AAXKfyQUh0/VABjULaQDoGtiCfxDf0qzoFpLY6XHbTMrSbndimcZZyxxnnq1OKsTJ3Ha6dulTtnHAH5sK52/QG5QO2IyHyR2+Rq3tftribTWhtWXzMgr5h+U85w2B0rl411oarbQ39nbCE7yZIrjdxtP8JAp2d0CejF0Bim1cHy/s0Xlknl028H8RWww3Ef41yWl317Z28X2jT725RbeJRPDGrIAF6YU54z2BrTXxHpa7ftF0bQ9/tMbQ/wDoYFRUi+ZuxcGuVG4ifLjOOamUYxzVO1vrS4j3QXVvKPVHBH6VaWTIzkY7H1qCyrF83i22j67LKWTP1dF/rWlqjZhjTu0i4/A5/pWXprGbxXctgfurBF/77kY/+060NS3BrXP/AD0PT/catPsmb+IjAwD160J1J/Kgq2AeeaXnbWZoPHTFUZRnxRo6/wB1Z5PyTb/7NV1eue1U058Y2S54WwuW/N4R/WqhuRLYi1x4v7YRFwoJG4gZOa6C0B8lc8cdPSuX1BPO1khUIbdnBB/PrXTRtshi4LZwDgVtLYyRaj/u1U16GOXS5s87B5mB1wOv/juamEgWTByGP61KGVhz9KkZj3af2h4Vm3KZJxESNp5EqdCP+BLkUum3PnRQTCQfvEVmYcA5FN8PSLbT3OnngxPlPoOB+gWojCdNuEtWGbVyRA4H3e+w/wBD3HvWkbbETXU1byEzW7qW4YFW47EYqHQrh5LU20oxc22I5AO4/hYexA/QjtVi2m3xDvjg1jeJYIo4DePvVYivmtHIyEw7hvBIPIxk49qlLoF+p0GUcdAw6HvzVe403TLgn7RptpKcdZIFb+YqBdHsFKtaIbRgMK1uxT6ZA4b6EGl/4nSZythMB/tMrMPpggH8cUixn/CPaC3A0e0jPrFGIz+a4pv/AAjej+dHKLecGORZFH2qUruUhgdpbBwQO1O/tzTo2Ed1cpbXHQwSH95n2Xq34ZzT11nT2I3XHl5xzLE8YBPQHcBtJ7ZxmjUWhpH7ucVn6nazSPFdWx3SRAgxnpIp6geh44q6TwCKGPPHWkyjJgkjmQSoTjoQeCD6EetSry4z0zSajayCU3dqP3p/1kfaUevs3v36VVkuU+wS3UbfKsbsc9iAeD71m1YtO4vgnD+GLaY5PnNJL/31Izf1rMubiJYbmWWHzhNIkYXPdpmXP4DFa/hVDD4W02McbbVD+Yz/AFrHgjuJYYFt5VRpbmF8t3GDKQD2PvW3Uz6HXqoVAoCj0A6Cng4HrUQPIzx7Uzzk3MM4PvUDLAYEYpSarmTuMtz2HFKshY8Rn8aAJXNIMZz+FRt5u35UGfrVa2F+JHkuZIRFn5VVOQPc5ouBfPpmkXr3rCub6W9mf7PNKLWJQf3R2vOT6HrtHqOvrio4FknGy8gu5xj5VkcFR+AAz+OaTaW4rnS5wMZprMveuWsDazyHyBcRMDlZBOxK+m0EkY9untV6S+uLe8ERure7XbuaNECPj2O7BPB4wOhp3T2YXNoHcM1VtryC8d1t5XJVQ2fLIDKehBPUfSsXU7o6lKtmJLiztfLMkrHcjNjJKjHU7QeM9zkHFaGk6xZ3dvbxx7YmkDCOHOeFAzj2AIH14p20C5fSJc7iSxqZMY4XAqpHeWsly9uJl85MZjPyt+APUe44q10ODSHceMUoHPWmbuOMUgbigBxPvTByePWnHv6etIMe9ADh97vWL4vwNPuR1JsLkDP+6tbI6+9ZHipM6fOMjH2K5z68qKa3Jex5F+yq2JNeHOdkB6cfxV7x/D/jXgn7KjHz9czj/VQnp7tXvA6VtiPjZNP4R4/u5p2cCoieeaAcjnmsCx65NNlfCFs0ZweKbKNyH+VAyuzZYZNCNu56cVHhggB/HmnbDkfyoAtQt17U5vvc9O9RRj5DintnjJ+tIB6KvJ3fSmy+u849KchHI601sc0wIMKgJAAyefeotm9yecd+9Svy200jqygBeMmgBLUeW/y5IHtWhul9RUFoyqgYj1zTco3zbuvPWqAXv0oDdec0w9fT0pVPHNQMcRwTmmXDfuJB6of5UpOQcY61HMWMLcc7TTW4mfNnwFYnxfrkfQ/2TcD/AMeWvouIxNbpuZThF/lXzj8DFZfHOs9RnTLodOnIr3qLTb426t9uiVti4UQcZx35ya6sR8b1MYX5djQL26nhgKjMlsW4bJ9qpjTbqQFpbxUfjasMY2/ju5P6Uv8AZ1xICst5tj7+Um1mH1zx+H51lp3HZ9i75lvtwwKilVrXH3s1V/sqy4O2bPb9++B+vFMOmOufL1C5UHkBtrY/MZ/Oi6DlZoxyQLyv54qVZEY/KwrLTSICmZbi8lf+99oZP0QgD8qU6aqH/Rrq5hx2Llwf++8/pU6Famv24PNZVhiDXr6MjJnRJVPsPlI/TP40umT3Ec01ndOJJI8MHAwGU9DjseCCP8ah1czWdyNThbIRNsiHo6ZyR7EckH600ugm+puZ6k54rLudbs7fzllYxyQsA8bEbgSoYYGecgj860kO5Qw5Ujr61l3mhWkxTyVW2AcvJ5a4Mh46n8KlW6lsbPr1rHZLeOGETIrcAswzjGQPrVt7+1W3EzzxrGxABY45PSsmfw7H9oR4ZG8sZLrjLsc8AFsgAVVu9Auo7ZVikllZ3+YbjsiT/dGNx6elOyFdnTxyq4DKwI/lTkkDcggg+nOa40WGrwsdSjNwJNhBBA3bfTHPJ4rS0yHXIrYMv2ZFYlxCyYIz+PHrSaBM6M+uaN2etY7XGuRrk6fbSD/Yl5NVtU8QXelaVcX91oN4yQRlysLB2b2AFCTGb9zHHNCY5IUlU9VdQQfzrC1O1XT5VvLK2cQ4KzxQL09HCj0747Gsjwv8RtN1nalxpeq6dKTtxLasyZ/3lH867Fs5yuKfvQeotJIyrdbfUrbcQkiOMkEZVx9Kg8qbS7gSWcTGP/lpCG+Vh6rngMPwBp9srWeqy233oziZAo5UOTlfzBP41rAbh81U39xCRSj1nT2U+bMYHX7ySqVYfh3/AAqzY6hZ3YK21zHIRyRnBx64Pag2UMjbtuDUN1pUNyQs6xTAHIDqDip90d5FxZFkQNG6up6MpyKM5rMm0WP5jGXhLfe8iVot312kZqKOG/09v9HkMsJ/5ZTuW2+6tyR9Dx9KOXsx83dGqyLIMMKyr7S9w3wsVx1x3qeDWLcsYr7FlMBkCRxtYeqt0P06itGNlZAysGU9COQaWqHozkZ4rmzne5sSsE7H50I/dTf7wHQ/7Q5+ta2k6rDfEwMrW92oy8DnnHqp6MvuP0rRurW3uF2MCO2RXP6npioAJgx2kukiHDxnsVPanZSBNo3pFyRWLrqg6ho0WeW1FT/3yjt/7LUNnrf2eT7PqUqNH0S8AwD/AL4/hPv0+lWNSw3iPQ48g4kmm49BCy/+z1Ki09Sm00b4BHfPpVO5bdqYU87LcEcf3mOf/QRV2JeeTVKU7tUuORlEjj6exb/2ak9mEdxHOenFRyDdhTnHqKmxxuz3/SkwfQVmakIQrxk4qQIPcGmyOqfM7qq+rHFZza/paTNHHdfaJV4KW6NKQffaCB+OKai+gmzX8vIGGYVR0lS3izU3zxHZ2qA+5aYn/wBlqqNavGGbfR5UH965lVOOOcDJ71DpWoXNtdX11dxRmS5Kt+6zhQq4A598n8a0hBq5nKSZ1rL8vB/SsaGNZJLx3AcPcMCCMj5QF/8AZaItdg2Zc44PB4J5rNttWS1kkjv4/s6S3EjQz5zE25iQpb+FucYPXsabi7Ci1cvvY2YB22tume6IFP5inxW0aL+6kuI89Ssrf1NSscjtijPTFZXZrZEcguIYXZdRuRtBbL7X4H1FXNHup5tCs7u4BeZ7dHk2rjJIGeKzdbOzRL5+4tpMH32nH61saavl6dbRj+GJR+QFaRvYzla5Fq95NDbRva28czyShNsjlBjucgH+VYUl5L/bdmbuCOFG3puWXdtOxvUCtzVic2v/AF1b/wBAauT8U+d5tm0DY2zAsM4JXB6UXswSuiCPWRDYQNDFLOpdVQqu7cuATyvcc+1b9pqFgeHnAYDlXBGPrmuV8NrcQ6UsckTlnlVlL8EIVGGIPIPFdBMJDbEKgcrhsHoaiUveZajoi+2m+H9QO9rDTrgn+MRIW/Mc1AfC2kgHyRdWx9YbqRf5kisSDUtJvJhbyLb+fH1j4ODTpdTsYDjzLmNscCO4YD/vnOM01IOQ6PRtHj024uZku7q5edY0Zp3DFVTdgA4Hd2p+sWt9M0T2M9vHImcieNmVgfoRg+/P0rM8Dahc6hBqMk1xLNFHeeVAZAoYKI4yQcAfxFq0dSur9L4QW0duyiMOxlYjqSOMfSqIKmPECZD2NhKPWK6ZSfwZMfrTftl9H80+iXyAf3Ckv6KxP6VYN/fKwDWcbr6pNj9CKlGqLj95a3UeO+0Efoc/pU2iVeSKTaxax4FxHdW2egmt3X+lQafeQ3Xi9nt5hJ5OmMDt/hLSjr6fcrWGr2QTdJdeUOxlUx/+hAVMk1pNBK1rLbyNtBYoQevTOPxqlFITbZzYj3a00mw5yckEfyrrI2VY1DZ6d65zTpR/aLcF8kgkYwOK6ME7QfYVUiEOyrH1H0p6v1AJ/GmZz7cU4Dj+dSUctqOqxWXiJpkUuqhVkAPJBIViB7Ep+tauv3lvN4ekubeZJIi0ZEinKqN65OR6c1heM5bWPWYo2AjkeMKWUEFwcjlh6Zz+FbXhW9kurArNDGgU4wCCW9cj65HfOKu1kmTvoTadcruHzAhwCCOlW9QijntXjlUMrqVYEcEHqKxNKX7I81mw2vBM/wBNrMWXHtggfhW+GDx/WnPe5EdrFXRJX8mW1lkaVrdwgZvvFSAVz6nHetI7c52Zz7dK5+Wb7Hq9rOqSN5xaCQJg5G0spIJ7EEf8CNaaarZksGaWPH3i8LqB+JGKiS1Li9C00YP8H40jRhgyNHvRgQytyCPcVDDqNjN/qby3f/dlBqcXERmEIfLlc8cjFSUZ76DpzjAhmVR0RLmRQv0AbApUt7yw5tnlvYf+eMjguv8Aus2M/Qn8a0S34fWkDccmncViil+FkRLy3ntN52q0u0oT6blJAP1ql4i0+aa2vBpro1zJCyyQbgN2VIB9j79/1ralVZYSkih1YYIK5Bqg+l2HlCJLKOJVJZTGuwq3qCOQaNA1Hw/6HoqBsj7PbDP/AAFMf0rAt7WJrzTo5ZtssE7eWg53bYwpyO/UfTrV7V/7Vt7OdWaK9t5VMXI8uSPd8oJPRuvtUWnl5Natv9DRvlmYzHqjFwMD67e3rzVIGdGu3PHWlKrnOBn1xQoYA5IH0pR7tUDAcfWnZ9etNznFEnC8kAepoEOJ54rM8Q/PYxIxHlNcxrKDwGUt0PtnGaeL4yPIlnbvchCVaQMFTI6gE9T9OKztXj1C4WCa7kNpCtygSGAqzE5wHZmUjIPQAVSQNmfdxeJft07QNAkZfKLntgA9PoO1WkbxAqbZrSKQdcrcEf8AstSX+mQ+WZLq+vZZG+WPZN5ePoEKjpk5P/1qrpDcFjHD4i8yPGCrwo7Y+o/qDWbhfqRexQhttJtLsNIltZyHmRnmbO454B7jg88Vfax02d2up5/OVF6o4LAfXr61FNoccWy4yl/hhvikgjO5c8kYUYI69fanXb6Rb2XnJp4X59jbICrRnjORj0ORSVOy3C+pWi1DTUmeCUXcYQgxykFirA8HjP69anktRcoJNJurV2KeU6eX5eUyCVBXAGSPT1HGc1A+qJcJi1hiiPljBnyGwODntmjTptRG0I1oYz2QIOfz6f8A1qUJtaIehqRXFst3Y+bCZ5FbybVGxujxhWkPoxPHsM9s10p5PWuVdGS5/tXyov7QhXaSqgs6d1OD6d66C0uoLmNZreVZY2GQykHitb3Q0WTnpTeV6HjNIz0zdSGTBuOelN3c96bu4FA+9mgBxbDZzWf4iG+ykHra3A6/7FXHOSo7ZrP15sWxxgkwTg/9+zTW4M8c/ZVOLvW+cfuIf5mved3GK8C/ZTZmv9bH/TvFn8zXvbHA5IrbEfGRT+EUninA81Cevcmnr9eawNCT+IU/ORzUQznrSu21d2Dx0FAiNl69cHqKUR8KeaRpOMn61JuOM54oGOTqMdqc3Lc+lNXnFOJB60AMLbeMEUwksevFOfZwQxJpu3juPWgBq437jwfenOMnnOPpQBz1FODLnk9qYEcjSeZ5cabpNvIHAH+FR/Z9T/55Q/iW/wAKNREIgmuJDcPtTcI45CgYjgA4x7V4RefFbTbW7mtZr7V1lhkaN1F6DhgcEVrTp85EpWPoA7sA8flR9Rz7dqk2gfTtQQO3FYGhFxgfLTJM+W+BztPWpce9NYHa2PQ00JnzX8FriBvHurRpHIkn2K8BJIwQP/1V9GwhTaxHnGxf5V81/BcFfibqseDzbXo/Rq+lrTBsYf8Armv8q6cT8ZlS2I3UU0e4zUki4bHNNUc89a5zUapGQMGlwO3XtRgZznpSmi4DOhwRTQcHt9KkcfKOvWo3XAOTQIo6qWikiv0Q5jO2TAzujPXj24P51Zcie3aN1VsjGCODT2Xcm08g9fpWZZGWzlSymJYwxAIw/wCWiDjP1HGfqPWrjqRIs6HK8MkunyOcLhrfcckx45GT1wc/gRWsGz06fSsy9sYbyEZwWBypHBB9QRyD71X0+7aymFlfTSbGP7iWQ5zn+An19M9RQ1fVAnbRm22euRilwPamew6d6epGKgsa6ntTNzA44Pv6VKSM4OaayjGBxQMarEn8akXPXNQpwxqC61SytpGikmDSKOY41LsPwUEihJiuX8/nVa+uIrS0lurhwsUaFmqgl3qly7SQQx20WPl85Szt7kA4A9qiGnw+YJ7uaS9uFbdmRyUDeqpnaMewqlHuS5BpdvNsN/fsftMwBZe0Y7IPpn8Tk0+81KGFvL8xfM7Rqcufoo5qtLeXWoI8emwySE5QXJwsSHoSCeWx7Aj3rQs7G1soVit4VyOrkfMx7sT1JNN6biSbKcdxeyH5bC63ejlVH55qQtqQzjTzlRyfOXB+nf8AMCtAct0BqdG49KOcORGP9svIvmurK4to843kq/PvtJIpr67axvtkmTYOrMCqj8SMVuK3fNNkCsu1lDKeqkcUcy6oOXszNP2O5VXGwgjcp6qfcVWSxurRXbSpoUQ9YXj3oD6gAgj88e1Sf8I/pfms8Mc1uWOSsFxJGmfXapC5/DnvURXU9PkO2CW/hz8rxlRIPZgSAfqPyqrolpodFrCwsU1JPIYdJApKP9OpB9j+ZrR3Q3MIkQpKh6EHINVLa8tryHe8ZXkqwZcMrDqCOxqvPpJVjNY3s9sW5YREYY+4IIpOKGpMp32jshbylDq/3sjPHp9OaqaRYR2/iK2nS4lWCCKWNLZhlELlckdwPkxjpzWtbarPbOIdUg2DdsFwhyjehYdV5wO4zUHiGNoblZ1YhD97Hc0a7Mem6N+PGO2PWsK41FYdSvk+y3k8nmL8sMDMMBAM56Y/GtKxuN1skj9xng1Q1TVWZvKt2OOQSB3/AKVKV9Cr2KV5qWqA5h02G397m4BOPXamc/iRWa0mqTunnaq4U/wWsIj/AFJY/rW5Y6XJcI29iCG4JHGKtzfYdOaO3hhW4uZCfLiDAHgcknsB6/SmlFbITkzAg8NQ3bE3ELTg4y9y5kPUdjx69q6C10mGCKMEqqxgAKOFX6VHcS6pPiKPybJP4njbzHPsMjA+pzUbaWsxV7uWe7AOVSdgUX/gIAB+pyfeqsybo0bi3023RXuZI4F+6C7gZ9qjuTo+6MPc2itIMR5mXLfTnnrUMOmW0Lhkt4EYLtXCDgeg9KV9Ot3Dq1rAwcYYGMc/WlZdw5vIZc6Dau5ZeM4zn+VZ9xaTWgdPLDxAHflchs9senNTtp99GP3OsX6+WP3SNsZR6Bvlyw7cn9ealXWZCAl/pNzCvSWUMjRr78Nu2++KdmgumZdlA8OW0eUbR1sZmPlk9xG3JT6cj6da0bC+iupWhZXtrtBl7eUbXUevow9xkUzV9Okifz4eRkbQvHPv7Veit7PWrCNb2Pc6cpIpKvGf7ysOQaiST1LUmih4oIj8PXbdSVC8+7Af1raNvsUqksoOMD5/bFYOr6Zrn2dLBSmo2ss8f78kJLGocE7x0bgdRj6V0kp+Y/WlayG3dmLq+oWsM1uJ7gJ8j7gTna2VGP1Ncb4v1ywUlBIwaONiXVd207Wx/Wu01BYptTImjRwkIwGXP3if/ia4f4hW9vHpcoS3Rf3bnCrjJwf1qftFrYz9B1L7PZaetql5cpM0YO2It5abSTnPua6b+1LwqzQ6XdkEZGUwc/7v+etUvBhS08PvNIrRxqN2wA5UYGBj2re0u5sruHzLeRXU/wB057VnJ3bNI7Hm+qReJE1abUYvD6wvErMXGSHA9vpXUaNot7dWFrcXsXlSOBIY4zwv4+tdZFDlyzc8YxVqNV3IvQfSjmBmR4DsZIrS8nErIst5MCgORlZCufr8tad07f2lLwGCxqpJHOck/wBaPBaH/hGraUnmXfMfqzlv602T5tQuj/tKPyWrlsZx1YisT1Az9Kect/8Aqpu0EfpTwuMDHWszQAnHFVNOVzqmpyR7IykcMOQvXAZu3+/WhtCiqWmsA2uyNkqbhAPwhQVcNyJ7FbScjU2DAMSTztGQO1dOFVh0rD0MK0zSbSMtweeR+Ire2960kzNDdoz6fhQF96eV60Kg9T9aQzC8Vac+oRxQpMYdpzIwXonf8eMZ7DJ9Kp+Gb2dLs2ZhWROSXAwy/h3G4N34ArotWtBe2Ett5joJABlWwetcZp9u9xqxCo0DecdhLlG47bh6lQT2O49iKpO6J6m9eo0WtshOVmQSKcdCPlI9+x/GtG2GYR+WaqasW+26fJInl8SLgn+I7Tj8gT+FXLIfIQOxpv4UQviM/VEXzLeNj8xuI8cdMHOf0q8VXONxNVtexGsEjfdW4iZj6AMMmrTDBHNZ1Hsa01uRzQwTR7ZUSRfR1BH61Cmn2K4VbWCNc/8ALNdn/oOKsYJIHr60y6+S3lbOMRsf0rO5o0M8LCT+wbZpMszbmJLEn759faotPe5a1Wb7XJmUmTaQDgMcgcjsDj8KuaQq2/hyzYg/JaI7fXaCf61BZRiOzhT+7Go/StJMiKHCW9WT/XQsvo0RyfxBx+lQ3GqXVr5TTWkbLJPFCDHMc5dwoOCB0znrVoj92WJ4zxWbqi+Ze6RCc4kvhu/4DHJIP1QUoy1G0aWssPsRABJMiY/Bwf5Cse0tVvNQiM4jktharIEJwwdmY5BHPfp/+qtPxCfJso3HLLLux7BWJqr4etI4tRvdsxkYLHGw6hcKOnp9KtMhl2GxhiGbOSW2bvtcsp+obNPS1vCSZNTmJP3dsaKF/DHP45q8ijFJtX0pXYWKRfUo8q0drccfK+8xk/UYOPqD+AqKHT/Od7rVNtzM3CoM+XEvooPU+rHk+3StN8fWk2/L1PWi4WI4VihjWKKJY41GFVBgAewpLmGC7tpLa4h3xOMMM4/XsalYccUuF680DONmtdLaFYtRS6FxbyNE8i5wSPuscf3lwfxPpUF1a2dvakWKXMhCgDZNt4yMgfhXXXen2txOLhhJHMBjfFKyEj0ODz+Oapyia2Bie3luFBBW42qdq99wBByPYGocOxDRzMF/MsAtnsHTj5WL7scdD9OmfarWjx3Qv5zGoAkCuBIQPmA2kcewHb1q1qNjqU4W6trnTiAPkcAkLk9fxHFJEmrc+dJZyY6bDg/mKnlfUnYl1Ty7SDdctA0rEbQwyB6k01mkjTOnvp7ArwxAX+honXT5LVpb1bUsn8LPu5yPX6Cm6fBpDR/6Ilkk23aVSXC8e1WloBStDrUCCIvppBIJVl6+pz1NaEMN1HN9phtbaO4DbmaFwizDurep9D2OKkgR5JvIWSAlR822PcvsCT7UrzR28gUT23mE9oSKhtx1bGjXtLqK5jJjYhhw6kYZD6EdqmXgc1jC5TzRdNJEZ4yBuUbSyE4KEd/XPY1v7Vye9aKSeqLGfUZxR14qTb3FHFAETZ4AA+tZ+uJutycjiGcf+QzWmFJPsKzte3eR8vP7qbr/ANc2prcDxH9lBj/aeuqSQPs0X/oRr6AADY46V8+/smD/AIm+udR/osZI/wCB19C4wBkmtsR8ZFP4SMjnApwXFKCOODTv9odPrWBoAX2/SmXKN5fy9sVMvOKGHy5oAqRx5fLdPSpz0AwTTtoxTT6UANLHd2p+aYEOe9O2gZ6UgEKnIApyjjn1pwXnv+dKvXBpgJtVsjp701UfcB5fA5ySKkC8fL3FGMDkmgDP1iOea28jzBDCXUOwPz477Rj9TXKyfC/wNJI0kvhuzkkYlmd4yWYnqSe5rrNYmMdjKRGZGBU4XqeegrOfxAodg2l6tuBOcRoRn2+etYN2IludHtbHIzTD3OKsAc4pjLz/AIVijQrDOelRtnDcY4NWig/Go2Xn2poTPlz4Nbv+Fu6lGM48u+H6PX0vY5NhAcH/AFS/yFfN3wd2j413qDqwvx/469fS2mqG0y1/64r/ACrqxXxmVLYa+4nFMKn0q0VX6YqNlArmNSv+lJ74qYqOlAUZx0oAh+buKXbmpQtOAH1pAVPmAPFV9QsVu4hyY5UyYpF6o3+HqO9aDpTNoC96aFYxdNvZB/o9whSdAN8ZGCPceo9xVy6hi1C2aPqCuD64qzd2dvdqomQ7lOUZWwyn2Iqj/Z91aOJLe5luV/ijkK7v+AsAOfY1pdGbixYrq7swEvI/NiUYE0f3uO7L/UZ+gq7bXlpckC2uoZW7qrgn8qqPqEEf/HyWt2Ha4Tbn6HofwqRV0vUIxtjhm2nOUIJB9R3FJxGpMmvb63tdqzyqjN91Ryx/Ac1WGsWPG2V5CeAiRsW/LFTQpY20jCOJRIfvEtliPcnmoGu7NpJVVkKqoLN5mMZJ7j6UcocwxrjU7xyLONbKHp5k8ZZ2+i5GPqc/SpbS0tbGALu3NnLM3Jdj1J9Sapvqsn7xrSC4vItwTMMeQrHtu6HqPp3NRvba3cPsa3gtd45mFx5hT6LtHP44p276Cb7E19qsKuYFcNJ2hT5nP4Cn22m3dzEr6hdSoWyWghwqqOylup9+RWjptjaWNusNrCsYHU4+Zj6k9yfWrW3ngYpc3YpR7kCRrHGkcaBERQqqBwoHakPUj1qwVX8aYyc571BZCM5p65x+NMx82DUo4xQIVeoxkUHORSnoO9OUjjPWgCMjofzpCMZB6+1T7QQMdaGA5yDQBkXmlW9xMbhWmgnI5khbbu443Dofxqtb3UtvcC0ukZJuSDtwkuO6n9cdRW2AuTVfU7L7dbGFZPLlBDRSf3HHQ/4juCaqL6MlxKeo28d3aSIwyrKQfoRzWf50t1p00d0oNxakKzDhX4BDD047Vo6BN9r02OVsAugYgdM98VTtxtvdSgkH3kjlU54242n9V/UVduhK3uUZLqRNLRVAJfIyTzVnRLJsNcTMFAHzE+nqaoW+ybCIyNgkFQcn8u9atxCbi5XTJmYQxwLI6KSBKWLDnvtG3p3zzRboO4PdXmoWgWzQ2drJ1ndv3rJ6oo6EjuSCM5xVq0soYfmgto4twALBfmYD1PU/jViK33yAAfKPToKm1C3ma38u2meM8kmPAcgA4ClgQCTjkih6aIlXkOigULnFPKLnpWIuttb6La3FxIkkhtFuJGYbd2egAHc/lVy81ZLW4Amj/ciIs84bClxj5Vz14JOfb64lqRSsXW6nj9KjFxEt2tqzjzmQuqd9oIBP5kVnalrIOhi/02N5DK7RxMyHGRnnHuRgZ9RSb8+JrG3uYgJltC5lTje3OV91GCcerLSsO5sFFYfdqrdWquhUgEEYKmr+0Z96SaPEZzzxSTYNIwLEy2M/9nzebJazfLbO77ih2nKHvj5cg/hUWmGa3vjCGCxAnIP8yatybX1q1jlbCrFJMg/vMML+gY/mPSqtnIbrUZBFnaSQwHH6VbJRqyapaIxTzFLD3qCXUrd2KKy5GD978/51nzaLiQMvBBGc96y7jSbyMsokBLdgOgxQooq7L2o/2j9tNxaR2UkDRhT5lwyPkEngBSCPmHcVyvjH+0pYLhJNPMOy1lcSLKsgyqk9Bz+la+28L+X5jNGhCkAe3/1qy75bia11L7QzDGmzAc4xkYyPzpKCuPmZPYSS20U9rfafduZIlLtDAXTkEH6dK5Lwtrtjpet3sKqI4WBVTIGQBlzgNnpn1rsX1S6WWyubb/l4soy6sc4IZl6jisCTSTDqa3VtawFCJDLHO5IaTqpGPfvWc6eppCemp1nhjxJpWs2m6C8t/N/jj80ZB/HrW5PJ5djNNwdkTN+QJrkfDlhoVisyto8GbkhnEiBxuxyBntkmtSPSPCtyjj+y44N2VYQO0JI9DsIzRyIHM6Hwyhi8NacpGD9mj4+q5/rVWPDTXbjp57fyFaqSW9vbRwoVVEQKq9cAcAfpWKLHWondre70xoWkZh50bhgCc4yDj/8AVRJXFF2LMakgHvT9p4PIxUEcevqny2enT/7lyyfzU0vma2g/eaGre0V4rf8AoQWo5GXzotKM+tZtnxpmrSYyDqEi/lhamOoXyD954d1ZR6r5LD8hJn9KrWlz5Hh+5MkckT3V3NKEcYcKzcZHY1UIsibRY8MLuk3ex4rocHPSsvw1bmO3UvwcAnI5rZI564q3uSiE5zilx1HapSPmoOP0qRkW3cMc4rn9ds2ttQtb2xghmvJHWGCOeRo4hhSSCVB5OOOOorplXvQUVgMgHByMjvTTsIxtTjmv9C8xrc29xFiYRyHlWQ5IyPoRn0NT6Qwkg8wDAYBufcVNryM2iXuyTy28hju+gyaboxVoFdV2qyKQvoMdKtfCyH8SK3iUqunTMwyPLPH14z+Gc1Ig2xIu7OFAz68U/wAQME0+ZmUMFhfg9DweDUNnH5dpAjHJWNcn14rOeyNKe7H9/eqXiFmXRb1l4YQOR9cGr4Xk1S1wZsljPIlnhjI9mlVT+hNZLc1exoagiw6RPEv3VhMa/ltFV1BVcegq1rYB091zy7KB/wB9Co5PunFXIiJCWzAwxzjNZ02ZPEWkRkHCrPN+Kqqf+1DWqqHYfpWZbuG8Vwq3WCxZ+OgDyAf+06IbjlsWfEzHyYY8f6wPGfbcNo/U0aGqyTahcRwtG5uWRiT9/aAAcfyNGugvf28a4+ZeOe4kQ/yBqx4dSf7CzXEwldppDkY6BiB+OBV9DMvqW49aMfWpAOelBBz0pDIGYLxxinDpT2TPDDNAAGBjFADSO9ID3qQ9dopFXIwVpiI+vFKnpxxUioPSngcYpDM+602KYF4W+yyN9940U7x3DAgg/U81nzaOtpGbhB9qCfej8tVbHcrtA59uc4rogOOvNAXmh2e4rHMeTA4VsRzQt/cjLpiq11Z6Up3yW0TSMTwIuldNLpWnSyNM9nEsz/elRdr59dw5zVaWDUlBVLiC4RfurLH8z+xYfzxUeyiJ3Obh03RxKZGhmBYlvljYdfTnjpVK3udPEZb7PdxljnMjFQAew/8Ar+la11rEUd2rW8M5THzRqB8pxyD/ALQOR+FR3mu2r2zL9lvBJkBtkW5gO5FEoq1rkE1hPZzIYvsJYEYyy9vrWxo9wHhNvJKWnt/kfd97GflJ9cjBzXNWOsWrRKrQ3UZ4ILW5yM9ifatULEyx30MplkgYPhF+cpn5h78Z49qUXJO1ik0dAGA5xSL8x6DFPjKSRJJGwdWAKkdxUirg9q0KGY71l64MRJ1GfNHP/XGStnbis3XxmGHpy0n/AKIkprcGeDfsnureINdULj/RE7/9NK+hivHOTXzt+yeQPFWvIB0s1/8ARtfR3GAD3rbEfGRT+EiwPSkA4z0qRgD9aDtxntWBYwdKcPTrSYGO9OUjA3daABlGP51EytvAUAqepNTA9eDQeB0NAyHvt55pF4IGCam29cdRTP4vmBFADXfapNKjb/mwcU7aCvSgfLwBxigB3OOBihT82KWPuTnkU7aGbIH50DIngWR3VupXP4iuPuL2JZ5FaZAQxBGenNdrghgygZBrEu9As5LqWRrMsWdmJ9cmri7ESR0YA5pjDb9acpGKRs1mWQsxzik/KgnnPWkHLHj2piPl34QHb8frtV+6ZNQGPwkr6Z0b/kEWjf8ATFP/AEGvmT4T/L+0ROozzcX4/R6+mdBJOi2OevkJ/KunFfGZUtixKeKjYd+tTMMHjmoz1Ge9cxqRN+RpFwR1p7rzSbRnNAADjjNJu5HPNB6dDio3ByOTn2oAkZuucCmZJ6GhVA/+vQTzTAEwBk09aj4NOU8UCJVIx9KZcWdrdH/SIUdh/F0P5jmmqcGpVbrxRcCD+ydM27fsUGB/s8/n1qK903TVljumsbYhMKxKAAKOhx04q4XweDSybZEZGXKkYINFwsirDHBL93KbSUwvAAz0xURl/fmFtquBuCg9qwo1vND1RllnnntnGcud2UBwDnsVB59Rg1f1yzHnwatAyI8JPnZIUMuMZJ9qRVjWjfjGak3D1rK0+6W6gWUJJHkkFZFwwIrQifdTJJ+G9KbLkKeKdEc02Tp1oAh24P1p7UwdacxPcUAIT+PNOB5GKiB+bj1qXrjtQBIjHPNKx9B1pgPzDrT/AM6AIW60uTxzzSvjPtVe/GbG4BYqpifJHb5TzQBleGWDQzSKAI5JppEx02mRiuPbBqGFma81OZV5ihjj/wDQm/8AZqtaINumRscAiFOg/wBmqVptaDV5y2PMm8oj/cRR+tavqZIy9IZlvAuOSx3Dgn8q3kkW51m5mb5fsq/Z40HB52sSfrxj2HvXP6HDvvY+ON+QDj1rZ09ludXubpSATIIdnoI+Mn3OT+GKfUHsdFbLsj6fMar6lZm8MbR3U1tIgZd0eOVYYI5/DB6irG7jbTkPIrK+tzRLSw2OytY/JMcMatCnlxnbyq+gqSWOGRdkkcbqOMMoIpxbFIxyaVwI440hVljUKGYscep604nJ6U124JAzilH3qAEbPbrROx+zE+opwHzVHd/6naM8kU0tRPYxlYi5vrhs77ZViiB/hDKGJ+p4/KofDiO100xmY5JO0jkUyWaP+zZDMT509zIJF6EbTgD6YA/Or/h+Exw/M5IPYnmrkTE2eC3zDNVL2FXicscfKQSOuPwq0WwOOfeoLyIT2rxnglTgg4wazLOds7G8DSl32xn7nBDYI/Xg49qNQsobu1v4VUjzLXaexAbr+la8OwWkXltlT0Pv3/WqLqGmvSV8sNFyScAhc5P5GiJUtSCTRtN09wEYi1t7UDL9huZjWZYwm/vbmc4a0h3GCSJwyyqwxyB3BBroo5M3xiILL5OMkdcH/wCvUEzIissduxIG4KcBCQeB7HvSm9RwWhiCXSJFijaZEkwdwbKgDOOp+lMNkLmEzabcK6tyoBz+NbVpaR6rpD2uoab9miLYEWR0B4PHvUmm6DYaTEv2NGO3aAGbPfGf1pRnIbjEzPst+qBZWcNnj8TVSeTUiSokcckAY7f5NdlJGGPPqKZBbxIhUIMH/wDVWnMRY5WHUL+KNgof5c5I4yf8iibW9RE3QkA9Pxrq1tIAzHy15Jzx60klhbyHIUDHtRzLsKzOdg1K9kJw8g5OFHpmp9O0maRvNmw2DnaeQQa3obKBf4QD6VY+ULtx+NDl2HYit08mMYyD71L5i7sE4oxn3FIYwRz1qBkmffNKMHpg1AFZOckipE9Rx/WgCXd0FA/CmDqCM/Wng8GgDM8UMP7GkjY/LLJHGR6hnAxVjT+pz7VR8SbWuNMj+8xuGkK4/hWNhn8Cy/iRV60bEfPc9cVovhM38RB4iljWwmMq7lMbAr65GMfjUdsjQ20MchyyxgMfwqLxG+bOaNhkunloB13Hhce+SKnAIREZtzhQCfU461nU+FGlPdjwc96p6nhptOiLf629Qf8AfKs//slWkPy1VkTzNY0tOflaWX8VTb/7PWcNzSWxf1Y/uYEHVp0/TrTX4Prg0mqt+/tFxn94x/JTSKfm+tOYojoz83P5VnaUufF2qN18q2gi/Mu39a0Y88k54OazvD5ZtX1q46hpYkz7rHz/ADpwFMNTVv7WVVIGFR8Fd2B+83Y/IVP4Qigj0OCS2MnlyDzPn65bk8duTVTUJpF1O5nj2l4VcgEZyBECP1atbSlli02COULvSNVYKcjIGOD3rToR1L2aTPWmSOsaF3ZVUdWY4AqD7dZ8D7TGT2AYHNIZa75pfx71XFzDnmVR9eKeLq3/AOe8f/fQpADZEgwe+KkHWoGaJpkcSLhQejDvU4eM8h0/OmIdSr04pAVxncPzpSRnhh9M0hi4OKcB1zSA8/hTkxQIHHy1Fj+dTN93v0phoAzNQtzFP/aFupR8FZvLHLoe5HcrjPrjIqnOJPJFzFfiWPIwyLnJzjHHfPFbx9cGsrU9OaQSmCPdHOF82MNsJZTkOD69j68elKUVLcTMrVrjUIdOEkYlmY43BOSBnnnkZpNM1lQ6RT2N3HJjAaNdwPv60y3023tmWOS8vLKTss7gZ+hHynr2Nalol42Da+ZKMYE1xgIfcD7x/TPrUKEkK5d8PyCTSLZ13DIOQRgg7jkVofxGqul2psrGO3aZp3GWeRgAXYkknA6datd+9alDjWVrxOy24ODJJn6eRLWpnms3X8bbb/rrJj/vxLQgZ8//ALKWV8Z66O32L/2qK+kAfevm79ldiPHGujj/AI8j/wCjRX0gnFbYj4yKfwkhHI5qOTPUYNPH40jfdPXpWBZGGyAw9OlAyWAoHyqMemKVetAx/Pb8aGPynqPpQOTQG7c/lSAFPA7k01/XIzT1HzZFKVyMUAQK1Lg9cilaMLk45qMsewJ9qYEu75euKmhxjd1xVZN/G7rUw5ABYgY6DigZLcEKA3IDdajFw6jHpUcg3KQrnjPBqt52OCvIpsRoB+1BPXkUw4HTinD73cipGBCg47UwFQePWpWHcCq7ZDjIIFAM+X/hj8v7RkvOSb68H/odfSehHGi2WBn9wn/oIr5n+HhC/tKMrHj+0rrH/j1fS2hcaNY8f8u6fyFdWK+JGNLYulsHnAFG5SOgNRy5JHX6UxSeeormNR79c9OKYOg+akbcR1P40xgwbvimBIzDPXimk857VGxIUsF47knGKiSWKQsqXEbY7K4OKALBOc9u1R5OaYrxhtvmR7j23cmnNx14A9aBDx/XvSoT1681g22s/wBp6nd2OmyRKbRYi8kqkhmkBYADI/hGfxFatpDeQwStLMs8zNlQBtRe2B1OKLWBMtvjqOKEIwaz9Pvprm9ns5rOSJ7cDfIGVoyT0AOc5xzggYrRCihoB+OlL0PFJ9BS7aQytqlu11abI22SqweJvRh0z7VR0u+kkkNtcWc0eBjc6/KxHDD8+nqK19vPU1m6xpMeoTW8zTSRNCTyh5I6/wAwKBogd1tLyOzkK7ZSRbBVJwoHIY+vXmr8Jx71WtNNitpZLh5HnnkOS7np7L6D2qdeGHFBLLSnHNEmME0ij1FI59qYyMdaV/u55pM5OMYpG6d6BDO9TK1VM4kxirKUASZ5p4+6Oai6mpOFwtAEcnA5qtqeDpN0rNtBgfJ9ODVmUgiqGsNH/ZF15mMGJlH1IwP1xTW4mV9OZjpQYja7RpkehwKxhIRpt1e8KtzcsQvsp2fnlSa1RKbXR1a5O0qgMh+g5/WqstoB4fgimjZCR5jIeqliWI/DdWjM4lDQ5T9saQYZUUu3Azgdhitbw1EXj+2MwMlyftDY6Avg4H4YFZNi5t4JGhWMyzMIITx/Fnn8ACffFb+hRR29mkMWdkahFyecAYH6Ch7MOqRqc7vWnhtuOeKpzXCxnHBb0qld6hDDn7VdRQ4wdu7Le3HWoUWynKxrvMgA+YVH9si6c8VkJqLKhddLvCh6MxjUn/gLOCPxAqFbk3BaS6vprZs4SKDaVX03Ej5j+QquVCu2bqXUMjbd2PrUoYDHORXOCaWArNNefa7dm2yMYQhi4yG4/h7H6g+talpPv+TO4dVI7ik46aApO9maYZT2qnrFw0FtJMqlzFG0m0fxEDOKsRkbfasjW3Myx24YhbiURSMvUIQS2PwGM9s0QWo5bFO+hVbawjyJGf8AevIP4mYZJ+mentity1UJbqoQDgdKyIC99d+aiKIUO2ML2UdK3ol2oBjoKJMaFHTPFR3bsIWCjJwakJwcetVr1h9nk6n5T0+lQMzdBnWfR7fBU7MpkHI4JFWNyrPcKQG3Wj7Rj0zWP4WaWOFLKeGeIwqCMj5WByfxPXP4VpXn7u9LKxUtbSKv1wT3/GlEqQ+Fla/XaP8AVwsG/F+P5Go4yy3Lq0qABi3Pp2pbONormQOQWaNSQDnHzNVmdWMi8gD+L39KJrUcdiWLoAKlf/VEd8j+dRR9qnOCuO1IBPyNAHzChT9TSoOTTEOAPPepO2cUg9qcDQA3zAG2laN2RnGPrQ23eeKM7h7UgHMO1AweaTdGz+WWG/buxnnHrinBQCeOKYDuKjdT2wKGbc3yk0c8gZFACBuPmpwbKnBpGHzCo55Y7eGSaZtscal3PooGSfyFAGXq0gk1e1iUAtbqZZGz2YFQv4kZ/wCAitOIfugOmBmsjS4nceZKhEkzNI+RzgkkA+4GBWtM3lwlsHOK0l0RmndtmJqjNPqFtbL98yiXPYLGQSfzKj8a0M5JNZsci3OtM0ZJ+xxtFIf9qQo2PwCj861A3B+YGsqr1sa0loCjGQTmoIFD6/BwMx2zt/30yj+lSBj1punEya3cNjiO3RPzYn+lTDcqWxNfsDqUC9hDI345Qf40zIHc8Uty3/E3lH923TH4s+f5CmEZGO3SiW447FiFv3ZPUn1qn4ZyV1GXja9/IQcdgqr/ADBq2g6VW8KZbSWZv4rq4Ye485wP0ApwJkZmtmMxanJcLI0bpJGVjGWyWVFwP+A9ua34zDb6dGzfJDHGGyTnAA9e9Yk8jCC5kSeONpZIzGX6Z81mx+QrX1SPzrFLeTJWWSNHGecFhmtOhHU5HXZLrVruCCR2QTyoip1WNW6nHQtgdT3rTttQ0rQdXu9Flh0/T4be0jubaSScBrjcXBHzY5BT1PWujWCFVVRFGqLyo28AjpVJ9KV/Ey6y7qVWzNr5JTOQXD5J9sEfjT5kOWuwnhfVBrXhyy1mVIoluoFm2q2QgIzgk+nSn6LqFprFtdTQ2oRbe5kt/wB6oG4r/F9DVDTfDK2dhaaOZo7jSLWPAgljO92yTlmBwV56Y9KqzaXq2lvLZ6QY57fVb+SSaSbcfskZi6dctkrjOeN1GnQnUs6Tr0F1YazNLYwLJpTESrFnD/uhIMZA7MKbH4iszY6VeXWkyQxatJFFbEbGJMgyuQDwMCqVpoOtWmraxB/ocllrcTPczrlTbusSxIqKSd2QMn0xU83he4k8M+HNKa+RJtHntpXmCZ8zyhggemRT90WpoWl3ptxrup6U1nHGdOSJ3kY8MJAT+mKNCvdF1TSrjU0sxbQW880bmUYI8pirMfQcE0y00Y2/jDVNcmmV0vEgWKEA/J5YPJ9Tzx6VW0rw9LD4e1fR7y6V11G4un3xjGxZixxj1GaWg9R2g64muajANP0aRdKnszcxX0jbd537QoUdM4J5OcY45q54Suotd0SDVTBLa+cXBi80nG1iv64qv8PNL1LQ/DdloupfZ3+xRiKOaGQnzFBPzEEDbxjjJqv8O7DVdMtBa38kyRLExMMzKSrmViCuOQpXrnvjHehpa2Ermn4q1C08PaDNq863csMBTMccnJ3OF4z7mmalqF4l9HYaas9zIxCyy7VZLclSw39D/PGR6034haZca14Ru9NtYfOlleLCZAyBIpPXjoDVe58OwWvjzS9X0q0+ywrb3EN4bcBEkBwU3qMZ5zg4NCtYHc5xb6STVrePWrrUJBNcNbwW0ROZ5VUsw7AKoFdVpkmkahc3OmrZ3EE9kEMsUuQVDg7Twe+DVfxDpdxceL/DF1a23+j2t1czXLgcKWhZVJ+p4ptrBdab4q8Ta1NZ3MkE0NqIREhdpSiuGCgckgkU3Zod9S613pMeuQ6E4uIbqeNpYQSQrquN2DntkVZ1R9L0nT5tQ1K+ltrWEbpJpLhgFHT1/SuYl0nUT8QfDevTxSOBZ3hvJQp2xFlTZH6gDBA9SD3NVfihBea94B1m+hRHtEspRawPG/mO4/j292PRQRxn34OXVaiudnMdPis47qXUZIbeTZskkumVTu+7gk9TkYpsjWMF9babJqdxFd3Ks0EZnbc4UZYj6VyfjyC4uvhHp6rDK05/s75QmWVg8eSR7d6uXmn3w+KHhqW7u3vPKs7xjIsARVBCAA4470cvmFy5oevQ6lc67ZyT3llc6LN5dz9olUDG3crggfcI7kVFotzrGqaNpuqaxZyadNLJLmzeTzML5Mm1icDBI7Y71x/juKZoPEur3i3sfiWGcR6Nb20Od0SsPLOAMTAnJO7O3oMYr0C1k1Kfw7ok2sRCPUXjDXSKOFkNu+4e3NNqyuJM8M/ZYH/Ff68vYWbZ/wC/wr6PDDO3oa+cv2WCP+E+8Qpn/l0bv/02FfRhXv3+tViPjCnsS5pW+72qBQwfJORUpx61gaDSCRn+VIrHeeOKUH3pWwcd6AEB7U9TxmozjcfbtUg6fzoAchz0oYnNKn5Ypj5Ocd6QDWOV565pCM8Dj6UpwOB26/WjHQ4NAAynC444PHvTWdhkdulOfI+mKH6bj0H50xla4O2PAODVT7QRwU5+tWv9YCGHNVGjJYkYxn0oA2mx+NIox3Ap7DnGaQ80gHAnimnBPP50+PnPSmMrbuB35oA+VPBSiP8AabbIJB1W4Gfrur6J0nVNNh02zt5r63jlWGMMrOBtO0Hmvnzw1H5f7TyjIBOry/qDXv32i3j0ezjZJnl8pMiOMkkD/P5V04p6oxpbFx9a09pTHDM10y/e+zqZAv1I4/DOaadXtNrlIrtmXqv2d1/VgB+tV0ulFr5c0LQzMhA2JkZx/jUfnLNZG3kKQzso2gkvkA9xj6Z+tcqZbZaF5fTpuhS2QEZXczOR78DH61Q1G6urdE8y/kWR325WJAo4zwCCfQcnvWhaw3ccIj+0LKAMZxg1UeS6jum8yB3XAwwI2+/WlKbS2DcqRyW14g+1vdTvjrL0U+ygBfxxQkFpcgMpVU67GhGW9+KvbmcH/RcZX5mLDiqcVqqxq6Eq+3ABl5HA6/kKj2kgsiO+8m0mih8mERsMgeSOfx9v61PHHGyNFbX8yIylTGy70wR6HkfgRUjNdQWks7CM7FJVQ2c8e3rUcN+zqpWRX4ySI2BPP5VXtLBYxZbG40yaFbNBMxcvcXKNl92FAdl6/dQLgdqtW+p6hbz2lot4bjz7hsyOmCMsmAQ2Nq48w8dMAVpBZ1mkuWvjEn32QRjHA+vtSqxuoNk+WVhh43RSD7HmtFUutRWI9OvpoNRstNNsRNdI91dEnmPJ/pwPpiui9ulYAja0Ktb6hNDH/DG211+gzyPzqzBqV9jbLZRzYON8MoG7/gLdPzNNtMaZsDpn+tLnPrWVDrdrgefHNbk9AyhgfxXIqzFqemzAeXfQMW4HzgE/gaQ7losM+nvTj0qNsZFSDpTAjfb/ACqE9fQVOSM4qNuQaACNu2akcjbUCtzjFSEnr+VADBjJpGYYoLcU09KAK0rASBs9DVsMMcGqV0cZx/Kp0bdEh9QKAJ0Pzfe6UrNz3+tNQHYT60hX1oAbIw9TWZqsgluLW2X5tr+dJ6AAEL+O4gj/AHa0MMDg9qybTM1/ct1VpyAfVVAH88irhuRN6DtV5urCJiSguE3DseCR+oFWdWRpIDtbAA/u5NUrhTPrttHztQtKf+Argfq1a7c9RRLSwROTEcc2h30KhjdRxtJBgfMJEGVI/HFbdrMPIDW8ivHIAysOcj1FVL2zmtbgzW8bFWOdy/wmqMaRLEzCOWIOS37qRl5J9M4GatMTRd+1XU0czWcUQVHZBPO2FLA4bCjk4OR25BqO3YwoILJd8zHdLOQN7sepPp/SoILa4uUS3gjMMSY2rz8o78/rk10umafHZxcDcx6setJsFEzbLSp5IR9skOCDuHerv9jWOQTGWPua0ttJkZ6Gouy7HPzQrp94JFZ3jCnK+ijr+lP8Oxyx20Csu3CZK/3c8gflRrO77WltHtElzFJmQjOxBgHA9Tu4J9DV+yhS1s1XJwqhQTycAYqr6EPcfd3AgtpGPQKWP0AzWKPOkiSVpDJdSxjAAwsKt2Hue5PX9KtyodRvxbHJt0XfOB/F/dQ+x5J+g9a0oLYKxZgNzHLHH6Ur8qsNa6kej2i2sA2jGcZzWhnPftTVXAwOBTlTGcVJQxzzVefketWGHzYqOVeaQGTZC6hnkt5FDRA7lbcPlB7YxUzHF5JIVyUt3ZR7/wCTVsjiqF6rbnVW274JVJxn+Dr+lOK1HJ6EjyYv3QBgwjGSTk/fapwCSTzWdGc6vNtYsNrDcVIzhz2P1FaS/cGfSpluxx2JIByKlA+WoohU2No5x/KkMAAOfelB/GkP3ccimgMqnaAWwcA8AmgRMjDGfXmlLDHuK46HxvbFNatbi2NrqGloZDCxLrOnOGjOAW5UjpwRUniHVLq01TwrfwRx+RqNwLSdiSSiyoHXHb7yAZq+Ri5kdSW5FVNU1bTtMEf2++htzIfkVmALcgcDv1H51yvje48RW1zqs0M5gs7TT1vLVoZACWRsyrIpHIIGBzR4i0+T/hO9O8RG3bUNHm0x7R4413lHLeYjY9GIAz2OM01ETkWvE7aXpHiu08U6pqMtpFa2csTkE7PLLKMMB1yxGPpXW208dxbxXMEiyRSIHRx0ZSMg/lWD4r8L2nia1EF5PcQRyQNBMiY+eNiGKnPQ5UYI6c1tWNrBZWcNnbpshhjWONfRQMAfpSbTSGtycMPxpf61GBiqt3qUFu5iWOWeUD5kiA4+pJAH50krjvYuuyqpZmCgckngAetYN7cxaxcrBBIZdPjG6V0PyTP2QH+IDqccdBTWt21KUT6hGZFJ+S3ZsxoO2R0Lcdefatm0t0XDNjPb2q7KOrM23LRBaQhAXIIJqhrN025bW1y9y4PlqATz03H0UdyavajdR2ttJJNIscSDLMT0FV9FSQpNdyxPG07DYr8MsYAxkdsnJ/EUvMLdEVLC3jt3uo41+VZAvPchQMn3NW+gPNQQczXXobl8fpUxXjqevSsJbm8dhv8AEe9Lo+TqGoP2zEn4hSf/AGalHvSaEys1846Ndtg/REX+YNOATCQ51G6YnldiD6bc/wDsxpqHc3UUifNPdyDqZiv/AHzhf6U6BAx71Mtxx2JwRgc4AGareEj5fhrTpG4LWqTN9WXcf1NM1uU2+j30y5DR2srj6hSRVtIltdIWIZCxWwQY9lxWkNiJGRb5CWnmWZuF+2xgnr5YEeQ2O/3q3bsgy2o5/wBd/Q1iQRs0+nMt5JDIZZC0fUSBVA5H4dRWvflVMB65mVcf72R/WrJKuuXtz5M1vp6SM6o3mTRqG8o44Az1b+Vc58KdSvrr4feG7q9umnnu2f7RLKrOz/fPUfd6Dk8dvSuxjtreK2a3jj2RtnIBPfrzWfD/AGboVvDo+nwW9jEIJHt0LbYwRj5efc5+lNPSxOtzktKia28KL4gtLN7nVI7+5SAkuyqsl00YZwDllVOfYCuoutauYv7PWGzWZ7p3UjLDIXuOOM9ecD3p9pqtvawWkV1LcNNcw+epePBOSARgdOT0qXTby01aUXAhZJLRgVywON8YPYkfdam33QIzZ/FE1vEq3NnJFNHGbq5UxH5LYNtLdeD1IHPA96sQ6zdvrX2R4AbeXBhdY24QpuDlumD0xxgjvU+p6xY2Wr2lrJCrTTt5TyFceWpBxzjkFsLj1NVDqJt3lunNxMj3It4oV2hMZwrL+Gc+uD6UvkBY19isEEnmvblZlzcKM+UO5I7g4288fNk9Kfa61b3Gpy2XluohRi0zEbSRggfUqQ30IrHTV/sLNIkoumurqRRFLcBduGwOxweQNvTgE4yav2utvt1F57AqbXnAB/eHcRgHGGPA6Z64pW0Hcdb68015ZL9jmSO5JVi3WJuwYDpnK/8AfQ96W51lLE6tfvDIYLZolYtwfvMrY+gAb/gXvU669EzRqLK5/eLkfuzwRIUw3Hy/dzzVabxVZ+VIYoJriRNwaGNctuGdoGeDnB57U7eQr+ZsaTqMN/5z27K8KMFSQHIfIB6/jimR6lvuUi8kqv2iS3dic4ZRlT/wIc1kT61DdGyuY2vbWNZwTgcSxbQc7ecgkqPXBJrS1q4ubGB5rOGIAfvJ5GUkYBAPTvjkn0U0rDuURrMl9f28awyx2wuTCWSbDM3zAZx2G0kj0IPrV2PXrOQsWWWLDoi+aoG4udoxz/eBBz0NZS6po9navZ3VvLIYpZJdq2jSZIkOXGAc4LAZ9a0JLrSXsJ57y2WKFW8uVLiDBO4g4KkdywNNryFctJrFu8Es0McziOAzNxjABIwff5W/KpLDWLa8kKxpcRlVLMZFAxjr3qvNBpaXbI4WOQ25iKqSo8vBOMDjpnHeorG88P3crx2k1s8syANjhnDLgdfUL+lIZf0u6mvkW+WaEWsmTGoGWK9iWz174xxTY9ZtZLT7Rb7pC7FIl28udpYfgV5+lQ2TaXZ2zWMVypSFX8ze+ThcBiT3xuAP1rLvY9HTw5OLS8WZLcxzK7PvOWAEYyCCAVIA9jRYC3o9/DqlkstrqTnUTGXKtIQqspAYFAcBcnHuOaS3nmudK0+4mlkZpZC2JAu4HypAeQMEZ5B9CK0NJtbNbeK5gSLc8ZJaEny8tgtt9sqPyqte2sNlb2sUG5Y1m+VWYnaNjDAz0HtTuriPBf2WWA+IXiFT1+yt1/67CvpAEHp1FfNf7MbbfiRrwP8AFbSYP/bYV9JLwc1piPjFT2FLbfalJyDzSFc5B5FKox1rA0DjNKB1HSo5Fbd8uMZp6fL160AGOc05Semaac+lOUZAFABuwfrSg9M0Djt3pjEc+1IA3DcSfpinBumc5qNhn6GhR06cUDJGPzADOO1PUqy7fzqPkn0NPUADnmmIguI/kLAHGeueRUBkUHGDV5lToeQRVB2mDsAExk+tAGu+1cmQhAOpYjiqcep6TI7JFqlk5X7yrOpI/Wq66PpiTRyLZRtIowGky7AfjmrH2O0BP+iwYPX92OaWgExu7SNWaS7t0Xg5Mg5pkmpaeiedJewRx/32cBcfU1GLCxVvlsrYd8iIVMbeFlC+Un028UID5t0DS7x/2jBqsdvK9kNWd/tAXMe0g4O7pivd7EL9hhCXCI5QYwV5A4r5++GGoXWo/HSfTb+T7Tb+bep5UgBT5Q+3jpxgYr2O0tEmWKUaLGYGRDvNkQS3c5A7+tdOJequY09jXtbyOV3Sa7IdTxgL8v8As/Xj9aqam6/aA6X0sagZbMQzwc9eOKiNnApYx6WzL1ZhBJjP5c1BNawm5zHaWkgAG7zI5CUPPUY47Vxu/RM0NFr5Wt1238zyFDhQB16DPPHNRW2oEWxaeBgwBILOP1/DFNPkCMEtppHRUSEuxPptxmmyW3lI002lrbx4/wBd5MSnn6nI+lJX7DY/+0Y3ZUnngjRlOD5o9Rxwal+x2KKoHk4Pfzf/AK9UWs45iDNDcMP4VWBW7Z6KT2x1pkekWduu5tLuEBOTi2WTJ+ik4qrPqIu7raGXyUmgUFdzOZQAPQfzquJbaG5cnVLUFududzHp2z7frUMWi2U155kcjxvg/uTCsZGR1wRmrs1sLUbGeUrj+AAfyFTLTdAkRxS2dyrr5lw4YHP+juoxj3FVoP7JgEa3FxFBJITtEjtu/En+VEczPA8MlvcOP4mZyCTntUP2a0C+X9gQrnjd8xJ980c0V0EW5r20trlIzJ5ibMjDY/n1p0t2LiJ44ZEUHgNnPGag05rJoAEs7fLD5iVGB14yfSi5W0SeCNLC2fJy+yNTxkcdOOufwpS5Rq5atrcrF819FgcgbQMVaVbfy2E8tlIOh3IpxVOSOw2Zj0e2ZtpxuUcHsOlU7K2jRCk+lxMdxIZlXI9unIoThvcHc0YpobWdIrXViN2SInxJEo+udyj8fwrVstUtpz5c0sUNwPvRmQHPup7iuel020lkaZLOFMAZBRdoA71Ja6fY31r+80+2Me4qfMiVSff1FX7SIK5032i1ztNxDnuN4zSGa3HDTxfTeK5yCys7eT/RTp4QfwSIGC/Q9R+tW45I3QSLptvdRnpJb7WGB6g4P5Zq4yT2GaMk9suCbmHB4B3jmnRXVs4+W5hY+gcGq1iumXau8MMHmKdsgMQDr7MCMj8adLpmnyEb7C1b3MQ/wpgTT3FvGMyTIn1bFQve2Kj5ryAH3kApIbKzt2Lw2sUbeqoBSGGLdu8mLPqEGaAGSXdi2V+1QdB/y0FOt7y0S2DPcwKBnJMgA6mpDDE3/LNMd8rSR2VmhJW1gBPX92KBCx6xpG0BdTtCcf8APVac2p6eRuW5Vh6ryPzFKYogf9WnHtTjgLwBQMqXOsaXCjPLdogUHhgVJx6Z61naReWMQmklvLcM7vIIxIPkyc4/r9Sata9gWKRL/rJJkEY75DAn9AafKUjttz7VXqxPYdc1S2IZSsNQ0+TVZp5LuBUij8tTv+8zHLflgD8T6VrJqWmuuUvYGHs4qj4dTGjWrug3sm45HPJz/Wr01jY3BXz7O2lI6b4gcGiT1HFaDxe2JBzdQgd8uKZLPpQKh7i3BI+Ubx0NTQ21tGoWO3hRR0CoAKlWKHJIhjBI6hBSuMrrNZoNsc0WPTcKspPAwAWZGJ9CM0zyLctuNvET/e2DNSeVGyjdGhGehUGi4EL3tqpO64iBGcguMjHtUB1OzRXka4RwqkgBvvEDoPergijQEJGi+wGKy/EW37NBDwI551VyO464/HFC3E9CPTvIkY3ksyPM6jzDu6f7K+gFJd3y3MgtbWTa+4B3xxGvc88E+g96fffZrXT9xto5GOFVNvLsTgD8SataPYxW9msc0cUspyXYpwSTk4z2q7kpEmnw2dopSJgoPLFmyWb1JPU06bULOOTa11ED3G6pxbWwyRDGPfaOlRm1tyc+SufpUXLJIZo5N2xkbb1w44pJLyKBWd9x29Qilj+Qpn9n2TFGa1jJHTIHFOjXTw5RZIcpncvmDj6jPFAFabVYlG9YLg/9sj/hUcmr2uBmK5J9Fgcn+VQ3esxmfyNLhjvGH+sl34iT23AHcfYfmKryatqCLtfSY3kPQpcAIPqSMj8AapRfYnmRdGq2LA8yjAJIMLA/qKzL7WLZ5E+zrc+YnLgQkMqHgtzjoKHm1q8IDMlnGAcrbtvZj67iBj8B+NP0/Tlge7CxrG8luF81jlmOe5PJqlDuLnuVpdWsba+ea4kmQKnzM0LkDLE8nbj0/Grdvr2nSSCF5nhfA5miaMHPTBYAU/WdLt5NdSSSOLzo7dNp67TubkZ7+9TR2YOdzdOckVMlG41KXRCS6zZwssarPcNnnyUDAfU5x/Wl/wCEg0c/e1COM90lBRh25B5qaGyiVSBgZOeB3pZLIMA2/OO5FK0O47y7CrqmnszL9sj3oMsp6gepFO/tGwW1+1teW4gUZMnmDb+dQ/ZZI3DpMQexFQSaLavOLiW1tnmzu8xoxuz6560Wj3Dml2K2k2GjyXJ1KY2cl8IZLfzFYk+W7byCGAIOWPboastoum3miWGj3VwZxp5gkSRXCtuixtY/lzTZ9Ht5SGks7eQjplc/Wlj0qONcRQeUPSNyo/IGqt5k83kassFp9oluGjjMksYjdjzuXnj6c0yS8sLVlikubeAAfKpcDAH9KoJpoWPyvJVlzn5/m5/GpINNjQvst4U3HJwg5+tTy92VzeRJ/bekqCV1C2mf+GOGRXZvoAaZ/ad42H+z2iqeQjXHzj64GPyqxHZ26AZVc9+MVIFtV5Cpn2FGgm2ZjreXg8ye4cD+FYHZFX8Rgt+P5VY0/TYoYdidMkn5izEnqSepNXTLGBtVc4rNu9URbk2sUUtxIozIsC7vLHbcegJ9OtVd9BWXU01hEQwAAKgvNQS3ZY13yyv91I13MfU/T3OBWZKb+7YrHarbwtgeZNIfNA7kJjH5kfSrVtY2turLHGTn77OxJP4ms20i1Fsz9YtLm+sN9+2xXlTZbqBgHeNpY9z0OBwD610zbi/uTWFqsETLAAoGbqEHHoXFaklvAVXKZx3yaOa6HaxQsyfKZyesrk5/3iP6VOrDHFUtLihNsG2KcluTzxuJFWtiDoqj8Kye5qth4+8O1R+GjnTN+d3mXE7A+oMrkfpim4VWLNxgZJB7d6Xw1mLw7YM+Q4tkZ/rtyaqBMxtoxeGSToJJXYfiazdI1SWXxNqemEEi3WNz8nChgcDPqeuD6VoWWFsog33j834E5/rWfounXVrq2sahceSPtk6NF5bEkIqBQGyBz1PfrijTUNdC14kZjo90mT+8Cxf99sq/+zVrap8umzAdfLx+NZOqMfKt4vveddxR4Yf7Wf6Vp6v8lidrMB5iAnd23CnHYUtyjZrIdTtGNupi8qSTzB1Ulv5c1oah92Bs9J4//Qqo6V5T6glsbiUywWqOU7AMTz+gq/qA2rH8xObiPjA/vCrIMbxPdahb63okFnfSwx308kUsYRDkLGzggspIOQB6Umk6rPe6ZcxXVnHd6lY3Xk3EG5RtJIKnJ+UnYwPHvWle6Dpl/dJeXUckk0bbkPmuNp27cjBGOPSoJrfRNOMenyRrEkzmfLRllZ1+bLMf4vlyMnPFO6sKzGaZfaHPfT6ZaxnzLeZrdwy/LuQI5AJPQblx7j2qto9/aWMkouAiNMWMIigwAivtwCByMnI+pp91baL9oXU7sWk2Zi8bLZr5u5McFgMkgj+QptidGjIdrYx7ytqkRJdkP3yuScjgLle23vT0AvXN/o7GK7uLhQGQbQ2cEAllyPXKEjvxVS6uLGOzgu7WNbV3umUhox8r8qxYD05NLc2NldatNHPEFjZ/JZI1IWUshPOP4huYk/7Qqv5nhxSlgtrOVMitGgt5SC2WC4Oe5Vh6HBoVgNy7XT7WD7RdRRbd458ncS7EAYABJJJHSs3WtWsk065Fpcq0yhThEJJXdlivGDwrnIzyKH1PStWsYszypE1xGFdAUZHDKU+mSV/On3Wj6NZ2rG9JMOdiGRm/d5LHYpBzg7jx3ziklbcCxp0Nvaearai9ywUP++dSUU8jgAfXJ5PrVi2k0y2iZ4ZLOKPmRmQqAcg/McfQ8+x9KxLmPTZ/7RuH86CcQE+XJkLtxt3DtnHBxnHeq1/pGmmF57OdHMkOPMBJL7XYgAAgZLSNz9BRYLnTXE+nvbwzTPbGPePKd8YDY4xnv1pdQjMwWJ5dkLf61MfeA7Z7D19qyDpumNY2sd5OJEinJXNySPPPXJ7n7wweOTxV+5Sy1OYwvdF5IldZEjbGN3BzSsMkXTtKe6nZYYfPkz5+08ndj73/AHyPyqHXLbT4pIbya1geaSQW4lkHC7xj5vrgL9SBVX7NpPn3cYvnXzkKTRq3JAYsecZPLHv7dqII9Ljg8uPVJOWW8QyOGZcJgvg9iM/iaYjTgtbZbiO+k+ScBcjziUDbcZxnGccZ64pjQaVHD5e+BEtUjDZk5jVSCmTnOOO9ZAsvDyae1o99vtrmdJCDMc7wFIwQcgcrx70/UdO02xLrc3cyrc5xECcsF2k4wM5G0Hd1GfpSsM0G0rTS/wDaTTzGLcZ9qykxnPLcDqCQpx0yBSabpei3GmvHawOsEhww3srBkckcg5BDdCD2xUN/PbR6E9nbypOEEa4STldzfKSMHj8D9KrnTYbKLy7a+zvkhhVUZQImTBGWA4HyYxjvjvTEdNbwxQW6QwqFjRQqj0FUNZWOQ28W9SwnXKg8gHIziqNxocctvb2I1CeLyV2Ikc2CDgls45JIPft0xmln0tP7Ug1JrpiylYAqElWbIGWGeuR16ihJX3C7PBP2aQP+Fo64pyAIJsf9/hX0snAHFfPv7PD6FL8Q9YgtLe+j1AJMZJHkUxBRLyFAAPPHWvoFo9o/dyNn/a5FaYj4iaew9TlaTcCMe9RASBcblz3wvenIhY8t+GKwNBx6DNPG3HPX3qORJMjY6AdyQSabsuN23zl2nq23kemKBk3GKegGe2KrMl4v+rngIzyHjP8AMGnA36/8+mO/Df40AWGxjpUcm3aeKiEt8JVVre2MZ6uJWBH4Y/rS3RvCFEAtV55ZyzcfQY/nRYAGdwGeKkCrjr39etUbttZSXbbWdhLHjJke4ZCD/uhTn86pS3PilXkUaXo8iA/K32514x1x5ZosFzc2jJPFLz1FYBvvFC7wNBsnwCVxf/ePpkrxn1qGbUPGPlEx+HbPzAPlQX+VY5/vbeO1OwNnSlh5ir3xnpxUBZgSN1cve3njZRFcJo+kx5jYtG967Mj4+UcIAR6nI60z7X4x/j0rSg3fbI5Gfb56rl8xXO0BIIPejeMng59KezKcdjTJFViD0rMoB1A6jvT42JOO+evtTQABn1p44I6UAfK/wrUR/tHNkdb69Ufjvr6b0Tb/AGLZdeYE/kK+Y/h7mP8AaTVeh/tS6H57q+mdCctodj/17p/6CK6sV8SMaWxak29cU1yDgHp9aVtzZwBTCDjn8K5TUaNoY8KD3IFY/jBLebw3drcxNLHtB2A4LEEY/WtVgck4/GszxT5/9gXXkbPMK8F+g+tVHcT2KlspXWkEhy4m5J6/6hRz+VbrKBz2rldQvGh1qKKGSO4vZJEaJS4AcmMgnjtxVDw8upQfFHWI71rjyZtNtnUM7PGZAz7thwAOo4GO1Vy3VxXO0ube2uE2XEcco9GGcVUk07YoazkEXrG43IR9O34flUt9cJaWzXDqzKpUYQZOSwAwPqRVJtWTp9jvvf8A0c1I7IZcRGNf3+mGRc9bZg36HFQSNbr96K8gHUFoSQPrjNTtrEUYLNBeAAZJ8huKtwzJPapdRtmJ4xIrHupGc/lScU90BREkEcH7sR3CNkjaBhjVWyaZfmk0mYsxyWOAM+gHYCrK3WizHzXgicMM7mts5/HFHnaXGf8ARb6S19VEZK/gCCB+FQ6eu4CXcix25kaxVBkAbiByTx/OiGKOSzeaIKzbCy4YHJx0qi4tpJ9k122pRyHlYwUkU9fu9GH05Hoak+zWm4rYrKwXG8M7IU+oxmpceXVoWpJH57WrRNNMoYbWZogMj2Gaqx2MkeGju5ZSo2gH5ePf35qaVJI0eRo3KgcYkzz+NTWtvJJAGaQ+YSefKOP5+lTo1ohalJ4fOieENGpBG44DEd8HmnxyTWqsPtgOOSPJ/wDr1WVfLkZVvnLZPAjIHU1YUyZ2+aXPXhKhNrZj07CpdrNKJNxguBwssa7SR6MCcMPatGDVZlOLiJJAP47dt2ffb1/LNZ97PLawJJLv2sdqlVzk+lVbhna/gmlExjjQsNuflfPB96tVbaMZ1kUkc8QkidXjbowOQaGXmsS2aMuXtbiWGVjubcvyv9Vxj8Rg1qWt0J3aCVBFdIu4oDkEH+JfUfy71ummtAJyOw4zQi5I609AQeQKco9h1pgRsqjp1pAOM0/HX5aoeISV0K+KnD+UwU5xye1C1BlTd/aGo+arAwWzNHFj+NsYZs+g5X8z6U3xKM6dLCp+dwsa47sxAA/WtOwjjUbUjConAUDAA9KoKq3fiMRtnbbR+eB2LMSoP4AH8/atDIjvZbiO+b+z5ty2aK1xaBAS6HoV9DgH8sY6VpaLdpqVgl0kTRZJVlJzgjrg9x71U1CCx09Y/KjuLU5ZkuIEMjbzj5SOd2fQ8cCtdGG0bmJOOSRj86l7Gi3EMfqcHHY0ojPHzsKwvG/iKTw1od3q/wDZU97b20YkYxyKvVscgnOBkEnB4rB1HV/F+o6VrzaT5UEcNnFc6ZerAQsxILPGNxO4YA+YY69KcYNickd1jy1LSSAKOpPFZ2panJJo6z6FLa3c80nk27F8xlsnOSPTBzWN8P8AXLTUdGtb+VZLc6my/Z1uLnzTOwTLbR2IKuCPYHvXPaX4XujqPiLQbW4ntDZXq6jot6hbZC0oJeMjowDAgj0amo66iudT468SXHhyysbv7Gk0Znj+3kNnyYSQrOPXBYfgDWh4j4t7SfhoY7hGcg8AHgH8yKrXmhjW7O9j1y1h3XVqbXEZ3+UpUhirEcZJJ/AVNfWa2nhP7C16T9mt0VZpjy3l4ILY9doBx60lbQHcSYj+1rDzR+62ybSenmYGPxxvxWvFk4/OsOSOe+sYbhGltZSFkHALRtjOMHI4yRSJc6vgQ+daD1m2HeR/u9AffOPam432EpJbnQ7woJbhR1J7VmT69paKfJuBdN2S3/eEn2xx+fFZ9xa32oFYL65jltBy0ccJQy+gc5II9gBmtWKzxGBwoAxgccUuVLcOZvYzbu71S/iWI7tMgP32jkDTMMdAcYX3PX09aItIsXhWNbCFkTgAoDWqWt4UZnZcAZJPAA+tUxrcG3dFa3LxdpFhYqfoarmtsibX3JI7NY1C4VVA4VQABUvlQKR8o6d6y31C+uMtb2MiIOjTt5e78ME/pUaQ3zP5k96yE9I4gNq/iRk1Ll3ZUYX2RrzXEMKb2Koo7k4AqhPqVldPLHFcRMyWssjbGBKgDOeOnSoxYQGQTTGS4kX7hmfcF+g6CnbSHm2YRvsz8nOOo9KUZJvQtwaWo3Wb1jri/Z42nH2fqpGB857nrTEk1aaXzFjgijXgI8h3N78DAqS7GNeJbIJWQEY6Yb/69W4gvsM9zUTlZlwgmrlVbjUEx5lm5X+IrKG59hxmj7beyYW3s5jjq0rBAPp1Jq6T8vFL0GBzU+0D2aKT3l/EoMlnJJ6eS6sfyJFA1DUSDusHCjpiVWY/h/8AXqxI3AFRbsHrwfSj2nkP2aHf2jdxgbtPuCMfwbTj680n9qagFDnS7naegUoW/EZ/rU0cjYxjrUitj3p+08hez8ys2q3EZ/fWF7GvZhEH59MKSaabnVbjHk2RiDHh55QNo9SoyfwzWgOR17UmBjuB3o9p5B7Ndyi1pqZz/wATKHnsbXp/49SppEO3/SLq8lYnLk3DKG/AEAD2FXT1/CkGcdan2jGqaKj6VpSgbLG3GOMhMcVLbxQ20Iit4o4owfuoMCpSOe1JtBNS5NlJJBv/ADNKGHT+dBzkcClI74GaQ7FS+y01koPLXSfod39K1pA21vpWVcqf7U0sf9PDfpFIf6VqXbeXaTSY+6jH8hWsdjOW5l6WCNOt8941PT2qxj5upJptmnl2kSY+6gH6VMTzWd9TQoanldMvWHBFvJj67Tj9a0JNtvpW7oqQZx9FrP1zJ06VP7xRceuXHFaeuD/iU3SLwWjKL9TwP51cNiJmdZxGO3hjk+8qKpz6gCrTYxgCmnHnH3NKfvmsyyneLuvtJt+7Xfmf98Ixq7r2Vto1P3WfB/BGI/UCqzgSeJNMVf8AllHNKfptCf8As1WPEA3GGL1DuPcgAf8AsxrWOxm9yLSFuBqt0ZoIhHHHHHFIv3m+UMQ3/fVXNT2iOEn/AJ+Yv/QxWZpV/pqatdL5jRTXt46RLJ/GyKNwX6Yz6VKuqadqqzJYXC3Btb6KGfaDhX3KcZ78HqKtp3IWxJrGuW+m3un2Hky3F5fu6QRIQMhVLMxJ4AAH5kU2aHT9Rls7u/Vo3mSSCK3lypJOSeP7wVTz9cGma1obXmt6VrVu8a3eneaqrIDtZJFAPI6EYBz+FahWaOOIvNvdFO4BR+8OOoHajSwGNq9vp66J5lpI8i2wL/LL5jMkh+csWyWyMnrk44NVbO4jkuGs4bGxtTaXKS3LGYEls/K2Bzk46n0IqfTbe2nkmjhSYWvlGOSKU4Z2U4AHcbcEZz1+lS6PDp01tcRyQPDJNM0TpM/7x9hzjOeQM9uOTT6CJ5hoklyJmeMSybZlkDMv8JwQR0yqn6gGnNLZbbc2Uds7zcwlhhQFJOfXgnp6mo4tO0WaNVCrItrm23O54+UjYc9cB8fjSLouiJ9mtXVHaFi1vHJLuZcYyFzzjhc0tBkqWenWenKdSt9Oh2/u2ZUCpycDr6jFK863V6IG0+OaCCfyt7TDdG4xzsP6d+/eotX0621h0kGqOkSq8LLFKCrM2Me2Rzx3zUSaVZ3erGYXJuo/NM0gAUhZQV/ixntwM8DgcUwH6NHaavbXdxPaLtvGdPml3M0fTaR1Ugg5Xsasx6fpN1E3kMGUM27yZyAGLbscHHB5A7VWHhyKLUre+tryaKS33FFYK4+YtnkjODuPGf1p8OhxpYy2S6hcb2eOQvu+ZNpzhfQHBx6c0tO4D5vD9m1okCyXMQSXzVZJBuB2lccjGMEjpUlpptrpzvcxNL5hjIdpH+9znJ/XpgDJplxo80kMMa6leIYVlAZXIMm9g3zHvjBH41TudFvbi4kD6ifIlfLoqkFQH3AqST82cD0x2o+YEAt0W4fVLq1WxtfJMcm+VyWLsCSoXOMdiMdTWtYaXartdV3xKiLblpC52D5hljyeexz0FNudJabQIdLEsb+VGI8uhwwC7RkA9eh+oqFNOupI7iS21SMuzKInVSwG2QMQ2GwehXjHFO/mFi02h6Y4RDaoIlbf5YHy7uMN7EY7VcurO2unV54yxCOgIYj5XADDj1wKybjR797aCOPWJlkjRkaXB3MDz64znbz6AjjNWNMsLyDUbu8ub0yiUlUj7IvGPx61L9QKeoW9lYGQywTmW4kLo8MgDDa2VVc8Z+Y8D+lT6Zoq/wBkR2s/n2z+cJmKyKzFh0ByCCBwOR/CD1pdRtNYa7uJbKaH59nkl5WUoBjcuNpHPzHPXnFRw2/iB72SeS4jgWVY43RX3BMfedDjqSRwQOh6Zqr6biG674fs5Io5lku1lWZXVo3RWaToGLMpx9aUXtjDJaaXuuI7w3KStFKh3cvljuA2kZPb1HrThD4lW3TdeQyztMA7MgCpHtwTgDkhuffioLnTbttasNSvDBI8cscZKkjk7BuA9zkYPSjybA8M/Zob/i7uu8dYJ+3/AE2r6XJ618z/ALNYx8XtezxiG4H/AJGr6WOc54rTEfEhU9hTgGkBGQf6Un1oIOexrA0H76VOvf3qPb82NtSx8dBxQAuM8GjpgU4HjGKRuO3WkAGkY7SKYW+Y8YxRxnkfSgY4nknH4UxZBJK8ZicFAPmPRsjt9KcOc0L096QEU25QR60kUhVyrN279qldQw9apycSZyM54pgWrhl8h2K7yoLBc4yR0FUhICASAp9M9Ku2zxyr5bA89eKga0+Y4YYzTAvRcgNUhG7vTV4UU/tSAd5fApwj6cc0isQam4ODyDQB8m+Eg0f7UCp/1GZhx77q+m9DXbo1kp6iBBn8BXzLpDCL9qpF6f8AE+f9Qa+n9EUf2RbKO0YH5V04ndehjS2JyvHUg02RcnIp7ZAw3TNN9utcxqQFRj5uKyfF8ME3hu9junKweWTIR6D+Q9622X1HFZ3iNC+h3irEJW8o7UIyCe2aqO6B7GMUi/tu3eJflItipK4OMSj+ldCetYQjkW+sWk2h9ttkAYAP73ge3NdBjj09aGBm+IQ39lvjGfNh/wDRqVXk4c+/NWte2/2Y+f8AnrF/6NWoJcdaifQuBUvMm1lA7o38qXR/+RStfT+z0/8ARYp03MEp/wBg/wAqXR13eErLnk6fH/6KFOBMxuiArpNmuf8Alin8qvg1Q0rI022PX90v8quYbbnJrNvU0Q26ghuozFOiyISOvb3B7H3qgYZV1KG3a5kMskbrBc5+cBRnbIOjj36/zrTTjFVpx/xUGmHGeJv/AECrgyJrQguIdPm2jUmks5uFZW+4W/2WIwc/5FUNNhjZGWS4uQ+4/wDLPAxnoOK69kV1KMAysMFWGQR71RTT5LfC2V5JFFk4idRIo9hnkD2zQ6cWZ6mJKbWC5WESqSRudnYDAzj05OafePttSlu28u4G5GXKjuRnFXL+zmL5l0mG6lH/AC1jK4P/AAFyCPzP1qr5Nmyld9rBKOkcsPltn05P8qjka2SApyw3dykW6SaLy/mAjwMEjBGc+9WbdbvG37RLn1cgjGKqXEWpx3yr/ZQkjVcgqQBnv35PSpZ5ro2jwNZ+RvX7wZeP1qY+f6iZJLPJb2Tzwx+aQpKbF+8R7d6gguEuYIxewX5nQny51Qo6jPUEdM9x09aW1ZVREkvJ+OOWXH6UmrTva2imFbi5y4BCHJxz6dOcD8aOd390du5fsdW8u4FrfF9rECK4dQoY/wB1uwb9D+lbIbPI5HqK4+fULiQ+XPaXckbkK0bRKVOe3vTrvzLSDzbO2ubObKqGhYYGTjlDkEc+laRn/MFzrQc5AFZ2u7mtYYlxve5ix77XDn/x1W/Ks9bh44EmbXZo2YfP5qx/+glePwquL5bqGSVdXE8lq/mxLIEAbAZTkqBjILfTg1qmk9xN3R0VjkQs2Ocms3SWEmsX7OMSqsYUY/g5P/oWa09NlR4AUbO4bh9DWU9xFpOs3M94kohnRdkqxllXGcqccjrkfWr7kLoR6ev23xTdT27XdubZwkxaDCzjaMASA4K8g4IyDzxmugEbKSc1zml6toNjPfR20i7Gl80mGBsDKjg8dc5/AitD/hIbSWJXsYrm8LgbNkRVefVjgAUmmy00kXNRtEvtOubOaNJYp4njZH+6wIIIPtzWJ4Z09/C3gq10vVNUWX7JGY1uAuGK5O0AHOSM46HNWZDq17sS4aO1iz8yQOxL+xcgYHsB+NVZtPs4dRht42WKdxuM8r5KAEDC7s/Mc8YppdGyW+yK2g2lpotqkOi+G4rZMlkMtyBINxySRgkZPOAe9bEf9sTEKL63iOclUt849sk/0prW+k6e3l30zXNzMCRuTc+PYKPlHvxmjSYGW5N55Udla4ZYoSpEj5IO9yT7cDtmm2hakV7ZW8OZdTvpZrhwQmZCp+iKp4/Dn3qomg3CBb65jsXYgMGvJZHaL0G5s9PQd6tyXGoLqNxJFAokkYRxTswKRRADJwOS2S3HTgc0TvAl1H/aN9LesBmKFolwD/e2qOfqelGoaFzRbr7dA7N5TBHKCSIkxvjupPUf4Gr3lwruL7fX6Vmi5vLo+XaWzRIBzJKpRR9B1b9PqKX+zJrlguo3azRA58mJDGrH/a5JP0zipe5S2Fv9VtrdhGuGkf7iRjezfQCqYuL69mxGHtLcD5pHALufRRkgY9T+VXby0tYRD9ntoIme6gGVQAnEgb+hqnpJU2MX+0C35k1MpWWhUY3eoi6ZBIU+1TXN2w5/fSZUn3UYX9K0Y0+Zgf1pka/Nmpt3J5FYtt7m6SWxFICuQv5mq4y0hDds5qxK+OahRgJBz1oAMMMD37Cq0+5Zrptok22pOwgncM9MDrmrEkoVsGoraD7bqc0O8plEywPOC3NVB+8TLYgunaTWYdytGrRSHaxGQd/fHHTH51fi24z3+lZ6KsmpEqmFt0ManOS2TnNX4sDvSqfEOHwj+/UcetMdmLDFOP3zyQKBg9PSoKIGBI68+1ZM920OuQ2f2gbrmMmKPZnAU/MSf+BAVtsvGM8mueFpcS+OxeyWsqW8GntDHIfus7SAtj8FX9aqImdAmcVJzxxUSAhgOozU44H4VJQ4HgYpSSQM0ijPSlPSgQnPqeaTkd8e9Lx75pD19qQBuPrxTkzjpTRyOKfghfegBBxQDgd6QZxQ33gvrTAgf5tY00f3Xkb/AMhkf+zVoaz8uk3Z/wCmLgf98mqUW3+37Re4t5mH5xj+tXNa/wCQbKvZtqn8WA/rWsdjKW5EO4/KkAye9NU4NG7BOeKyNSrqZ+ezAGd17CpHqN3NaGttmyVe7TRf+jFJ/QGsy7+bWdGhyObh3Iz/AHYnOfzxWhrR+azXPJuMkewR/wCuK0j8JlLciK/N1pV5PegdeaFbP5VmaEFr83ilSv8Ayx09w3/A5Fx/6LNS6w2b61A4CFSfcNIo/wDZaj0rnxFqcgPAtraL6EGVj+jLSaqw/tSJmdVRFAYkcD5Xbn9K2WyMnuc1qui33iC80eG6t5Y7WO4vGuJ7WfyiiupCYIOec9vQ1t+G0uYvDtlb30FxHd288ME0kygNOUYKJMg8ggZGeas+Eokj0WBYpjPHjKNnJwffvznHtir+p8R24Ocm5j/9Cq3LoQl1K/ibULnTbW1ltRGzS3kNuwcE8SMFyMemc1U0+Zr7VHh1FGS+spm8t4Vby2RSOQSMAsHAK57e1QeOLy3tJtMttRtoJbO5uQEle4aMwyqC6scKc9OKt6c9pJDZNdWi2czTyCzVJjJ5mVP7wEddy5PzUW0DqM0uz0mHV9T1G1dROsrR3TAYCnarkH6Zzn1JzzQVt94c3ESW8azSQu7rwzYBYHrgZYHP94VHpWh6bYQtJIY4nMLR3DLMSJQTgu2ejZz+Zq0+naQ8SSXBWbgkSvJksDkHnvy354o6gULfR4vtD2AwkLwxyzCJj8kgBXjdnIYH042j2ou49Ft9cNtcRb5CjXEk0jACEM4Zeev3k49M+9akdnbLqn2uOYvKkRTy8jtxnPXqMdcVn28MN5KL7ULxI5E/eBYzsKsnyk4OWyu7bkHByOKLgVY9OtV1qTfqssdj5KTBWCbJFORw+BgDgc5J6571Pe2ukvZxwx3k0FyzG5QQSqJH4xk7gRtwPTAAq9Np+lXEKv8AapI45GjQES7dzK2VHP8AFnPv1qi8mj6ZmO8vJr2eFPKdOpfcu1QR0JKkDPei4WJ7Ozt1lt9Sn1ySWaQxgSb1VJGVSpXAGCD83Hbr1q5dx2Et9HftfeUYlU8S4Qgk4J5wejAZ96i0vTdtrZupntJrYuRwMESNuZcNnI4Az14qw2i2jKgDTKY9u0q+MFc7W+o3MPxpN6jsZ02l3T2sVjbXwlt5dn2iYPhkCqMbAOmRj8s96sQaPcglTqUhjICkopR9uACMg8cDqOeSamGj28epQ3cckq+UqrHGG+RQEKdO/GPyFaiLgDkUNgkZNxo8kwiY6hOZIo/LDFQdwyc5OM8g4JBBOAc1JoekvpieUt67x7t+zYoyxAB5HbjOOOa0u+OtOxSux2EORxQlGOeaeF9KQxF69DSr97HvnFGMjrj1pce9AgNU9RHy23T/AI+of/QxV2q2p8pb84P2uHH/AH8WhAz5y/ZtUf8AC3fEI/uxT/h++r6THSvmv9mrd/wuDX++YrjP/f6vpbpW+I+JehFPYjlyqMY1DMOgJ61Fa3MksMLSW7Ru5IYZ+7irAP8A9enLtPFc9jQAOAaUfj0pGxSBvWgCVcEjiklHC+tKpzn3pH++gyPXmgEN24Y46ZxQy4ANPPf0z1p5Hy4pDIRwO1IO/XrThjJx2o2g5yaAGbhyc9BVdlSRsgEep9KmkwqndjGKij5O0MBzkUATxxhIwOvrTWJ3H5z1qQfLHy2TWc7NvP3utMDVWlU0wdzSqePmoAkXr14qZW/Oq+7FOVxuz60AfKiAR/tWgHjGv/0r6k0MH+y4gc8Fh+TEV8t6qPK/aoWQdf7fQ/mBX1Ro3Fjtx0kkHX/po1dOJ6ehlS6kr4zg9qjP3alk49utRHpXMajWPA9ao62gl0e8RpREphbc5/hGOTV84qhr+f7FvCIml/cv8inBbjoKpbiexi27KwsJEZ5V8u2CyMOWwXGefrXS4yTn/IrnNzLHYNIgVvs0B2joMOBj9a6FpFA96HuHQzvEf/IKf/rrDz/21SqkuateImX+y3/66w/+jUqtKy81nPoVDqQyDEMnJ4Q0uhn/AIpGy/7B8f8A6LFRzNiN9390/wAqfoTj/hErEgf8w9P/AEWKqATF0s/8S+2x08pf5VaPI9qo6VKPsNtxwYl/lVwnI7is3uWh6jHrVW5EqarZXQjMkcKyb1XG4llwMZqwkgxzzij5T15NCdhNXJF1VCNzWl2n1jB/kTUEOtRtfSwOG2LtZf3MgYAjuNuOoNOBHTFc3++/4WLBOqzCAadJBIShCb96suD06bq0i73IaOu/tOwU4e7jQ+j8fzpPtVhcKVNxbyrjoWBFVmcnsfzpjBCCGiBGO4zS5h8o4WVjysVxIkfZEuDtH0GePoOKR7GcDbDdoykYHmwhz+YxUJt7M8/ZYge/7sZqN7O0b/liB9CRT5xcgT6fcRj5raC8XHBTMTj3xnB/MVVjihi3NNY6hBIQQAI2kyf+AFh+eKuLawrkKZkH+zIw/rTTG6yYW4uxnuZif50nydg5WYuowzOVzNPAytkKbVyXBBGBgHPB6CnRLNAgWaRI8AEvcQFCfxYYNbY+0hvlv5x2xtU/zFLJJequVvQT/tRA/wAsVPJHYTiyjZusodo5LOXA5UOKzRJcG6llXSUlgAH3dm33Oe56109k0eo6bBLewQSMy5OUyPwzmsuIxTxQ3Eek6f5bDcoyUwCPQLg8U/ZpdSbMq28z6XOk0FtdLZyLxGP3giYenfBHYZxitmPU7ObaGcBiOAD1Ht61UYxnOdHgbPXZIB+XTFV4otOjTyP+EeWNck4Gw8n3zmtlJdWS4NbGTrsypf6sYnTZ8oK7GP8AyyQ9R9a6fSGtYNIs8MoYW8f1+6KxbTQba7invrO+uIor7Em2VN5QbAuASc/w0WYtJI4mNrfX0SoFjMxWNFXHBwME8dzmrbVtxJM2pNWtlkKZzJ/cHLfl1qK4vmuv3UWmPcsw5DxlEA92YY/LJ9qitzNArrZWtlZq3ORucn69P5mpl+2Sf6zUJAOhWNFUfngn9az54ovkb3C0t9ViBS3srO0DHmQSlhj6YBP50tzapu/4mGuKIh95UAjJ/wCBZJH4fnTRbQOf3zSy4PHmSMT/ADpJ7vSdPb99PZWjHu7Khb+po9o+g1SXUWWPQIouLR7gBc7vKeTI/wB48frWnpdrY20CyWFpDbpKob93GFJyM84rB1HVre6sLmLT47q7nMZVRFAxGccckAVpwasIlWI6VqgCgKCLfcMfgaNWFkifUr2S2liihtvPkl3HBk2YC4yeh9RVE65KPtG7S7gm3YK/lyIf4Q3GSOzCqmtXUNzqVrJKmp20UUUmWWN0O5ivB2+wrFkuIWs9XaDUr6NmL7AyMS2Iwo+8vciiwaHVXNys76VIoKpLOHAbqP3MjDP5VW01WGnwHH8NZdrqUTR29sNSjvJre4lI+6r+Wtu/OFx3OM4q5oeo2M2nQrHfW0jbF4WVSenoDUzWhVPc1I+eKcvBxng1EHXPy8j1pk0hUgjJNZGo6YbuegB9ajYlZUC9Of5UjuD3NMBCyqd2R2PvSGDnD8jNV7m8/s97m6TOVtmYD1Kc/wAs/lVgsd3OPxrI8TXVrFbs07YVYpeM/ezGy4/WrhuiJbGhp7gy3WFIw4HTA+6Dx+dX4yAOetZenXVvNJLJbvviZyVPX2P8q0kbg+uamW7KitCY9PmxQMEDb261XeTaq5ODnB4p1pIrblUkkHnIwRSuMmZO549KTbgVISAM1E+OOelK4DW+VhjNPydvv2pjMCy461KhXPXr0oAch4FOPWm7gPSgtxQAMTxgZpDnbk8UBuOBmkLZHPSgLAjMalU4X5qhLkHPFPLbl+7mgB6tn6Ug+/TA5OcDFKrYPegLDLVd3iJB3S0f/wAedf8A4mrOt4+wBc8mWMD8HB/pVXT3z4kuTn7tlF+skn+FT62/yW/vcL/Jq2WiMXuMP3qCNzHufekJyQRxzSFuaxNSrGvmeK7EcHy7SeQex3RqP0Zqu6luN7ZqxBwsrH8lx/Wqek/N4nunOfksolB/3pJCf/QVqe9cnXFXOVW1J+hL/wD1q1+yZv4hwOSRnil6EAGo3OMY/OoL2eWCDzIbd7l+yIwBP58VmixNOubeyfXL65mEUK3SBpG6KBDEMn2yTVfxA4+03QHzKIiQAfvEKBj8dxrnNX0/UNW8C6vMJJvMkuZitnGoZWHmhcN3JAHUdMd++zq7Ts979nkWKWNW2u3KjIUZ5/3TXTbQwvub2gwrHo1osMbwr5SlUbqox09vpU+qZEds3/T1Fn/vqp7XK20YkwCEAbnPIqrrORFbAHrdRf8AoVT1Ay/GMO6+0m4ea6LR3mLZIIUcCQxsPmDEZG3d9KTweGT7dayajfXF1Ddhp2u4VTG5QwRFBwF246VJ4rt4b6fSrWSa3AW9S4aOSQq0iqGGFAGerD0H51p6hbxzSRsyqGXdsfHzoxGMr+BI/GqvoK2pXuNJVw4iupI3Ztx+UMpPm+YpK+x469DVJ9N01RaWN9I9y8JKxSGPhS7hgScYDZXipoNHij87Zc3SmWJodxfJRD0Az/d5x9ec0XGgrJbCGO7fALtmUb/nOCG4I6Y6ehI44wr+YWCOKGbXBNa3lwG3MZl3gIMHlQMZJLDP5+optlpWn30Bk23BVd0ayyFcsvI4284DEnnBzUVtpy2+p2qszPLBcNIJJBgMrRngH13E4A7D2q1DpE8d2ZRqDeUZvNkiVMb+ScE59+eOcD8XcLDU0e1ivLa3aSV4IFM5EjFtz5Xlieeqg/5NWbrSLa60pLGSQ4GMyoMPjPY9uDisS70m7gu7a2ttSvZS8QikMiMybACCScge+PWt/VLR7qONIZngVJAzeWxBZR1XI6Um/MaRNpsE1vb+TNctcOGYqzdQpJ2g+uBgZ74qe6uYbOBri4YpGPQEn8hWCNFnkMhF/OjrH5cTlt24Hru6E46dR61autMuG0+0hluzM1tdrOZHOzChicYHXA4xRoGpquy+eRknHaqGsyXFvFLdLcNFFHCzYCBhkdBg85PQc1la00rSw39tcy3EbO80SIoDAYX+91UFfY8jtmriWkOtwi/FxcJHMuPLPAXHTjocMM5xz9KLBc17ZZFgjSaTzJAoDtjGW7modUuvsVjLcBRiPbln4VQWALH2AOT7CoH02YzztFqEqLLIZApAOwlCuAe46HB7iny6b9oiniubh5FlSJSAAApQ5yAc9TjIORxikMvQ7vLUybS2OSnT8Kk4xUFtG0UQjeRpCOrMACfwAAqYdM0gAcmlHJweBQe1HGcUDHED8aqan922P/T1D/6MFWGY7qqao3Fvn/n5iz/32KFuI+dv2bCv/C4dd+YnMdz/AOja+lW69sV8y/s3N/xeHWscAx3PH/bWvphmz7VtiPiXoRT2FGKUEAkA0wtx70gasTQkZuKjVhu9OKR2zmkIHFICwpGKew3f0quD2p2/pSGSyMdv1OKkbkYzzVdzuQcZ5qQnvQAFcHg/hSHHqKAxY+lMk+XOKAI5m6D9aSAYG4gUkh+XK4oQnZy360ATbl6Hp61SaMbj++Tr71M8mA23nHaspvMLE7Ryf71MDdLgDk496A3bj6+1R/NgZxjNG5ST7dyKQEgdcdc4pdwB5qJ2VF3DAA/SoxIWw5/CmB8weJ38r9pzcTz/AG3C35ha+p9KkBtn6j9/N/6MavlPxvkftJbjx/xNrcj8dtfUelv+5kJPS4n/APRr104n7PoZUupoSyDr1qv5ox7DrTmxt69apzKxDLu+90GK5kalDxn4jj8N+H7jWHtWuoLfBlVX2sASBkcc9ahk1n+0YNS+yvb/AGGGF1MyyZkDgcnaP4evOe1R+LdHbX/C17oqMsZukCFmBwoDA5469KNR0VhrY1i2W38o6c9pcw7DmXBDIcDg45HP96rja3mS7kCMn2DTWikaVWtkYyNnLfvY+Tn610J5G4nIrnQ0rWmntJEsTm3XcgOQP30ddMMKgU8nFS9xrYqX1vHeWj20ykxPjO1iDwQRyORyBWedFtQeJbwe/wBpc/zNaWpXAs7R5yjMFIG1epJIA/U1SGoTMvzafKhI/vqf60XCxUn0WJ1Ki8vl47Tf4ir1jZx2umw2MbEwRRCFd5ySoGBk/SonviiFjaTcDPBFT6fOl9YQ3SKyJOgdVbqAfWmBn2/h6KPasWq6qiINoUSrgD8VqyNBbtrWqY93T/4ipINVs3jV1MzRsMqwiYgipl1eyKkbpRx/zxb/AApXAptocqH5davgPcIf/Zad/Y91xt1i5/GND/Srf9pWcg/1xH1Rv8KIdQspLiOAXKGSTIRcEFiBk/oKAKJ0q+BwusS/jboaBpOp5+XW2xnvaL/jWpPd2tuUW4uIomfO0O4GcdcZ+opi6hYsw23tuT6CVaAM1tM1TjGsJj0NqP8AGnnT9WA/5CcDfW2/+vWl9qty3yXELE+kgNIZWeQbWXb7GgLmW9hrPa9sT/vQN/8AFU1rPXgfludLP1ik/wAa2FVuSWJGMU5icjGaNAuzFNrrq/efTD7bZB/WmmHXF58nTmOezuP6VtNzy34UhPJxn6UaBdmIq62oObKwP/b0wx/45TZP7bK4/syzJYYyL0//ABFb2F98nrTSoJx6d6NOwXZU0aGaHTLaG5VFlRArhW3DP1wP5Vh2E09rplta3Gm6iJIoljfbblhkDBwVznpXTFW3EngfWnDn+H9aNwWhzL6jEindaamv/bhLx/47UDavZ7hujvQc/wAVnKv/ALLXVMp54/8Ar1WkjBcHO0jsKLIfMyh4ZDjQLRWV1byR8pBBH1FUNIe+/s+2h/si83pCiuZNiKGCgHqc9faukiXC012YHbGozkUxaoxkh1qUEiOytj0wztJ/ICnHTb5i3m6nIoP/ADxiVCPoTmtkbh97HJpJEbf98j6CloF2Z0ehWL4Nw91ct/01nYg/VRhT+VW7XTNPs1ItbC1gHfZEo/kKsKoCgjIPrmlIYnqSKdxDlVsYJ4zxTW3L3GPelGeKU8n7vT2pABLYOOTjsa8/0nQdcTxg2pNafYo5NWuLy5mMynzYGjCJDhTk8gNzgDHvXfc4LDHFIc7enbiqjKwmrjdseM+WuSOTgVVl0jSZwBNpljJ67oFP9Ks4fcPl+X1qSNeTyc1NxmW3h3QeCmkWcR9Y4wh/8dxUTaFpeTs+2J/u3swH5bsVtlW2461Vul+ZeSOe1O7Az20OLH7rUdRjGO04P/oQNVJtPuYiVj1e7GCvLRI55P0H41Yt9TkfxPJpC25McVoJWm5wHJ4X8uak1q/GnWn2l7eacAgERLkgdz9OKhs0SKc1tfRTxxya1bNJIcIr24Ut+R5rK8RaRdXKzJqF1aGP7JII/KRlJYjAzk471NbGy8Uyx6hNptzB9glH2admKM2QCSPbPFeea9qvneNroR3l5cWmZNyEnAK9VUenB5pKWo+XzO78O2V9YRSW9pbWzx53BZLghhnJxwpFbKzawo2nS7YjsRef/YV5xZS+LLjULyPQo5vs0rq0hwAyk9hnoMY/Wr39n+ONP1OOP+0lmnu45EVTMSFx9eN3cUpPXYpR03OxlvrkyGH7FH5+0kBLyNm+oyRS2mrzMd0ej3syuNyvFLAynt18z6fnXnl9o2oRaVZapPbm11ATvDcmRtokBPyu34/nXVfCu2lii1FJoM7iPLKynymbB4A7HgUtL7Da03Onj1KZkBbRdUUHuI0Yf+Osaim1SNR+8sNVXn/nwlP8lNb1ru8pQww3oGyAfQU512nJGR61Vo9jPmZy41myWT5kvY/+ulnKv81p6eItH81le+jjAHJkBX+YreUb5Ccng1YB+bO4nkcZo5Yhzs5+PxBoj/d1W0+nmCpl1PTWPy6hanPfzlredI2GHiRvZgDmq82mabId0mm2bH3gU/0o5EHOzPS7tWUbLqBvpIDUiFSMAhj7GrDaJorAq2lWXTtAo/kKgfwx4fYEnSYD9Mj+Ro5F3D2nkOZW2AhTzQM4GOKifw3oapiO0eId/Lndf60xfDtiowlzqcfGcLeyDH60ci7hz+RZHb8qNu0Y61CfD6/8s9V1VP8At43f+hA0x9BvMkR+ItRUY/ijgb/2nRyeYc47SyW8QX2Ogt4l/Vj/AFqzrPzPapwP3hb8h/8AXqLRdMutOurqe61Jr43G0DMKxldox24NJr1vfTG3ksJreOSJm3CeNmDAjHG0gg1VuhF9big8460EfN7Gs5F8QBgqjR5GPTMsqk/+OGpSPESjL6ZYSd8R3h5/76UVHIzTnRN4dG7VtXctnY8UQz6CMN/NjSuN2vXpz92GFR+O40vhy3u7e0u59RhS2nuLl5SglD7V4C/MOOgqjNdzW+pXbfYprhXZdrwspBAUcYznrmra0siE9bmhImW4zSIuGAJ4/pWausvn5tH1X/gMAP8AI0lzrtvDBK0lnqURCnbus3OTjjpmo5H2L5kXvBoZ/D1rJu5lLyE/7zk1nar9lYyrcKxEsgi+XrnzTg/hx/XitPw0xh8P6bD5Mob7Ou8FCNpxk/jmsqWaXybZowojnmhWQkDIB+dtuf1GP5VstzLodTG7bQp5bHWoNTXMcCnjNxH/AOhVP8kKfNwB7VR1G6h2QbXz/pEecf71SBzXxO0SaSxu9f03Ur2y1COxa1CwDJlUsGCg9VOR1XmuptthluMMzrI4JzKW6qAQP7v0/GsjxItzJ4l0F7C9+zPmdZcgsrrs4DKCM8+9QeBYJbbw1aQqTHOLub7ViMEufNf72eQMYwewxVv4SepfXRbiGwjhh1K5Z1VQxklc7yMgnOcjr27gVAlnq0txcqupHdGkMZBdgrHarMeOnfp689qkmh1KG5urm0lnZy0gjSWUtGQVQghScDB3Dt0qK/uda84LbxYK2nmTpCoZi5baBz3xkjn+EjnihALqOi6ldypP9tRZoI1SNuRvIIJckdD94fQn1NR3Vlqlk9xdS6hblJ2jDOVcBSpyC+DwCTjIxgYq1bXmqySwBbYusYRZ1chXyR8xx17gj15p95/bD2QEltDNItyjbI/usmMgHJ7Hgn2zjtRqgJ9MstTtr0edfiazWIKFZTvZtqjJOfYn33VJrzMltCUuvs379Cx3bdyZ+Zc4Pb+VO1C4v0l320BmjVFJRQMk7uQM+1Z2oXN1NpEov444JXI+z4YKy5GeQc7sEcjuO1JasZJbWerQ6nBE2pGe2TLOS4DlTu4K7eT93DZHToaqadpmpWx1CHz48yRbmtgcxlnJXIJHXanfqxOetSLdakb+4k06NZfOcfPKpWLaqH5s9clsDGMcVbNxq8ctxMLWB4tqeWAf3jfc3Ajp3kI5p6gVorHUFkfzQ2yK1aG386YSBgQuAx7kbOSeufarng6G7g0OGK8sYrGQZ/cxybgMn1yR69OPp0pLiK9vr23jvLOEWcbI7hjnLGM5x7BiB75qzff2gLuGOzeKKHymLNJDvG7IwvDDHGaTYIm1O+lsYWuEtHuIkVmkEbqHGPQMQD+dSw3UU0nlq37wIrMhHK57H3rLhk1a8tzBfacsCsq5YPznKk8enJ7/AMJpszX1nf6hdraswmliEaq64kGVBIGc79ufThR1pWHc14bu3mneGKZJJIx84U525PQ+/FSSSLFG0kjLGi9SxwKy4ZtSja1X+zIYVlctcbGH7v5wM8dSVOfwqD7dqk9ntGmrJKWeNllHy7goPI9M7h3zgUWC5tWVzFdW0dxDkxyDK5GDingHPrQpXyxxs46elKDzxUsYjcPj8s1S1fdi14yPtUWf++xVm4aOGCSaZgI4lLsx7ADJNV9Q+dLU463MR/8AHhTVxM+dv2cV/wCLvayc/wDLO5wP+2lfSZI3fzFfNn7OZH/C3dY9RHc4/wC/lfSI65rbEfEvQinsP6KKF5Wl/hBpVUA1gaDGGKU5yO9ObAPWkDZOByO9A0LtyuScU3ODk8n6dqmOAvvTAuCSTikAiSr5gTByc9RxxT2btyKYoCuWxmjeGJ7UAKGyuVx9aikZiQOcn2pDIQQmz6YNOZt7DAxxg/WkMr4O5lHIB6+1OQttIBLH3psr7WwOuKdA5DEYGDQASMRETzn6UnkR+tIwJu0YyMAM/KOh+tKVfJ+U1SETpIn94cU9vu8Dgiq8cSN/Cuc1YCNnO4j0oYCeWSoDEkE1JGi7cY69KiPnCThgw9/WpR5gYtuH9KQz5Y+JYMf7RKtjH/ExtDx/wCvp7TSrRSDBObifHt+9avmP4tDy/wBoNWY5/wBNsyT+KV9N6d8sc42jm4lJP1c104jaPoY092XG2Y8sHBxwaidOF3Ef40jZyNuDjmlkwyjPJHNc6NSFGwNx+7mlnkb7NJyB8pwc4x+NJzgqV4IFRXDZiORkbTuwcZFCBnPxTKbGxLXCTMIvmZemfNjrqA+59vNcjaLD/Y9iIIzFCIGAUjBGHB5/KutTgn6U3uJbFLxAM6TL3wyf+hCoXYenFSa4xGlTnn7oP6iqjtlMjNKRURzN+7PTGDS+GSBoNhnOBEtQbgFYe3TNP8NN/wASOzwSP3eB+dEdgkQ+HuNDslPaBP5VeBO7g8Vj6Wxi0+1jBPCKuM+1Xlm42KQKiW5SLvGOaqXeP7Y0luuJpP8A0U1HmPkDdxVa4f8A4mulrjjzn5z/ANM2px3FLY07/a2pWnGf3UuOP9yo9o8wkhTz6VFfTZ1C1HYRy/8AslOaT2okEdhwSHHzRISf9kUwwWuebeLJ/wBgUwuQw7UJIdxyRipuUHhgpFHqChfLX7fJgAcAYWktY4ZTcO28t9plBO8jjeQKh8PvuXUVP3ft0hP5LRaN5azYxzcSnr1+dq1lsZrcsvZ2+c7rgfS4f/GqGqq1tDDLBNcKftVup/fMeDMikcnuCattKX+YVR12Q/2bu7C4gb8pkP8ASpTdymlY6cdue9NbJYZbj0qutzjgjHpTvNz83GO1UQWRyaRjhhVe3n3k+uac8gxwM0APLAnOSOe9UI9a0qS7ntY7pHubeVIpYQpLozcrkYzgjJz0wDVhXYqflyecCuYt9BZvEaeIpz9luhK/mRxtuE0ZTCqx7lTkg+5HemrdRO5vf2ohkkRbK7ZUdkLqFwSpwcfNnt6VZtJo7mJbiLdhugYYI59PwrGjmmhMytY3TZlkYFEBBBYkY59K0dD8xLC2WVCj+WCUPVT1I+tAyQapphnEP2yHzGbaE3dWz0/OrEc7TLuhaJwJdjDJ4A+9+Nc5pNxcXttBDAkU8UUyiaZJwVBVsnHryO1benOyyXKMrD98xGZA3H9Pp2oESySXSzQItqHR2YSOJAPLAHynHfP6UiXF0YrZvsJDSPtlUyrmEf3jjhvoPWodcuLy30i9msI/Ou44HeCPH33Ckqv4nFYmk6iy+G7PUX1Z3luFiW4efGIZMfOCvG05JGD7U0tBXN572eO2859PnjYQNKykqQpH8BwTyfbNJbatHvMcvlsn2MXLSITxg+hGcenfg1y/229RUuY7q6KExyfamuSYfmlA+5nG3B6Vt2Fy+pLqNlNdQTkRACa3UhQHDDGCSNwxnr0Io0GXbXUra6nEESzo+wsBLA6BgMcgsBnqKvcbcEZrFtoLuHW1a4uElhW2ITbCVIJYZyckdAP1rUjlDY20gILzVdPtrkw3F1FDIADtY9AelPh1Cxf5o7qFgf8AbGKzo2b+1dQIzz5X/oNPkVG+9GrfUA1LlYpR0NIXkTN8kkTj0WQGoXaS5H7tFRQc7iQxx7Cs0W1rj/j3hHuEAqOOzs2JVoEJ7UudD5C89rd7WKXgyf70Q4FVZU1Pyyqvav6FlZeP1yaFsolJKFo8f3HI/rVf7PLGT/pVz94kYnb+pqXIpRJL9tWaykjtobWF9mEkMhIzjg4x+leR6v8AD7xTLaXKwXtos0sLr57ZABdSGIwfQ16sGmGqwwPdO8RtZZCrYPKtGBzjP8Zqvrkvl6JetIxKJBK3IGANhq4/EiW7JmL8K9J8QaTpENldNZPcJbxeZJuY7hjg/Wu1lt7qYRyPZWsskL748yHhvUfLxWQsq2yfaHupoE+zQ52DOSScdj61fjF3NCGj1S6Qj0WI5H4pSk1zMcU7Eup6f/allJa3llGYpB8waXkH1GBVLwjod5otlLatdW+wybkEaHpjvnvVmwlvV1v7PNfSzwfZmcq6IDu3ADlVHbNN8S32o2MloLG082OedIpZOpj3MADj8amw7vY14PMLENMceygVOxHAOce/esqNb9f+X2I+5gz/ACYU5/7T4/0q1x3/ANHP/wAXVXJsXUwJPl71YjwOTxmsRZr1XIBtm/4Cw/qak8P6tcahe6lazQxRiynWEFGJ35RWJ5HH3sULUGbSsMDIpd/HOKx7y+vV1CS2tbe3ZI0VmaSUqctnoAD6Uv26+CZa0iJ/2Zf8RRcVjUJbzM54pRhfUcVkNqV5xjTWI9p1pBqUx+/p068f89FP9ad0FmaYbJIYD60wKyscufrmqWnXq3yzFEdPJlMT7x/EAD+XzCmnVo97xra3jeXIyFhGCCQcHHPSmI1hkH72R2oxtHBrMOq24+/HcL7eUT/Kg6xZAfM0w4/54Of6UAaqt1DEYpj7Wwx7c1UtLyC8iM1tJ5iZK5AIwR1GDUUmp2cbmOS6gUg4IaQAg+9AGiCpww/CklUEbmZhnjArPGqWK/Ot7bH2Ey/41IL2B2VVuYmZjgYccn2oAtFYsbigOPUc08BccooqIt8oPH+FNSQfN8wwKQFhSvUKBWNrHiCKw1IabHay3d2bR7xo0IXbEpAJye5PQe1ae8MBhsVka5oVtqV9HfC6ubO7SBrbzrdwC0THJQ5BBGR6ZHY1St1E7k1xrVlL4WXWoJsW01v5sBYY3ErlR9T0xXPxyx7bG8ihN1Ba3blnjyzRgRbc7R6nofat6Z7fRNJtre3tZGtLcJEix8si/dU89ecfnUek6ta3V04RWgdlGFlUKzgEjOO4yMU0It2eo2N5cS28KkyxorOMYwD0+tN1SRIVtlWLaPtMYz/wKpk2IyhEVABgH09qq6vuKW2P+fqP/wBCFLqMg8R31xb6hoUcOzy7m+8icFQflMbkY9DlRUJu7q2hvp7izgiEd15NsVnyHQ4AZ/7vJOR2Aqn4t1bTLDVLCPUrfcyRyXVtMzYVJE+XHt97qeAM1csbx/sMY1ZbXzbnexMCloXUAsGJ5HKjPNV0QuoX+pSyRyWj6aJ0aQQMUnGS5Tf0I6Y9/wAKhtLuytUdVszvIidmkCjJcDbuycLjIHOBwcdKmsta0+WSZPKlgKPGoLxY37lJUgDJ6A9egqS6vrGG7LTsJIrmEdIi6ttJyTgEYww6+1L5AVbXVIoLmS58xDHcMDGChMilk3k8dV4A+p9Kl1K6t3igumcEedHHKshZY9pXfyOnQ8e+BVq7vLWRJ7WK5ijnijVmwcFFJ45HTPTj1qm97ewpMtpdxXQVIWgMqA72ZnBXK4H8I5xxz1pgbN7fQ2SxvKzbZCQMDOMKWP6A1n3epWserzNIPMEMOw7RlgcoTgDnBDj8qn1f7A1qBqghMQYEK4yNw9B19fwpZXsZkuJY4obuXYN6LtLOp6Ak9vr6VKGKmsWDW5ntWFwhiSVShGCGOB16H61Lbapay3qWaq6zPH5mCvA4Bx9cEGqenNpl/pYZbOJIXjDPEYwAB1xxwce1LpsmjLsW1Fuj7gUUDa2QvHB5+6fyoshalj+3bBp/sr/aFkZ9is1u4Qnft4bGPvDHWmWuoRLrc9rNNmSRwkK5JxhQSCOgH+1xknHanNJpmFkY2wHLBiR3+cn/AMdz+FPC2nnG7CQ+ZIqgy4GWAPy8/U8UaBqUrW9mWOW4muIo7xpSgWec+WyFyq7QPu8j0zwataj9hgs4F1q481kibJ2n52AGSAOc+mOar2VjZ75Lm5isJZCRGJIlIBO7O0gk4O4nv+VX7gWkzxvMYmcBvLLEZ5HzY/CmwSLAvLONCDOG2JliTngYGfzIrJvis99aXitG9lHPtYhsGJ+gyP8Ae4PccDuaV7TTZblrcSFSEaN4VbAYNg/XI2g8Gh9N06cFQuISfnjRyFcjHUe2B+IoVgLtrqlldK7wyELHIIizIVG4gEdRzwRzT7nUbS2G+e6jjTjJLevSq0tjZfZHt1QRROQzBWxyBt/lWdYbl1OWa3/eF3EMqsCcxr8pYnOFOQeMc4pWTHqT3mrW11ZyeYkM8BGdquTtJ+6H7YOc4q8GK2Gn/v2uAZoWErdXBYHNOGm2gs3t8SFGYNnzDuBA4weoximXaxxw2cMYKJHNEqjPQAjFDa6AkfPn7OvHxf1knn91c5x/10r6RLEr90V84/s8fL8XtayeRHcYP/bWvovcHcYwcdxW1f4l6EU9iXzMADbzTy4zgenpVYuue2RTiwxXOaDpXBYKD+NKrY6EGoGx/jSrgj6dcUDLSt8vrRvPmEZwMVArAMF70m4++RQBOH4K4yKRGz2xzUSNkEEkYqOM7WznikBZcjjoMZoEm5fQjviq1xMAAQyk5702GfLOvB24oGTzAFgyrxjkUwMzOCqL7k9advX057mgsuQF/OgB5xkHjPbFMLtk8U4c455ppU56H8qYD4X+c/nwKsI4Yc8GqcfB7kVOGxgYoYkTlguTxTY33dOmahZsrwMipIM5HagD5g+NhK/HpTkf6+yP/oNfTFqWWO42gE/aH/U5/rXzR8eRs+OIfoM2bf8AoNfS1nIubgdP3x/9BWumv8MfQyp7skM20H9KYsu4g5x6Uj7ST1NRuyoegAHeuY1J/M3HocfSo5M87cZ7VGJc/dziojIcv1BP44pgZKCZNJtfPkV22SbiBgDjoPyrakumAyK5mERxaRHHbuXRWmDMTkhtpyD/AIVtBXcAMcAGh7iWxFq90zaXc8jPlmqb3ODt3DH9Kl1OP/iVXZbr5L9vaq7wnk5HIpMaBbjjjJJqfwtOW0m2XGMAjn/eNVYoeoNWPCy40m3YKM/P/wChtTQSKlixFjCdozsFWQZPlwRUWmru06Dp9wVZX8ah7lrYVi20Yc5xVWb/AJCWmZY585+h/wBhqtZOQNtVJlzqumsCeJ2/9AaiO4pbF3UI/wDTrY8j5JP/AGSm5bO3OfxqbUvlubb12v8A+y1CWzTluEdhkjHINM8wEnnnoDUpw2eOfSmrGp+ZlBNTcqxX0BgBqHr9sfJ/AU60GUm+bP8ApEvOP9s1L4dRC2o5Xn7W36qtJa8LOuB/x8Tf+jGrSWxnHcVyFHckVn6+/wDxKZmP8G1z+DA/0rUx264rO8RrjQ758HiBj+QqE9UW9jc27WJ3c0rsQRzn2oc/vPunk46UNn0P0qzMak2wnC96jkueWyrZyKc6/u9q+tJtyByTQAsU3Jx60kz7uOo64oUc8DoeaaV+YDnkYNMQ6KTOccU/7QoYL1ZcZx71EE8sHGScUqqQ5OO1AzM8M2c2m6ndWsbS/wBnCCIWqkfIhDSFwPflee9adpMfLWRtmWnfJ8kx9yOQe/v360/zliHK9qy7W8a5KxOjKoCyqxfcSGJOD9MU27itY3ZW6YPFQm4jSQo0gBxuIpZJE29OKqDy21Bw0kyfKv3Rnu3tSGlcrpZ6cpjH22fygyyLG0mUOGBHGOmQO9balY0EagAegGOtZsbN9htrcRmRJIQCd2ONv6VKS0U6J5zv5gPBIyoA6/TtTY7FUTM+vCVre6WN4jArEnbuDMT8vToPvde1aIUKfvMBjiqMEcjagCZrvyo8yf6xSjM24bSMZwAcjnHT0q5uDc/lSZKKCv8A6deNnHzqD+Cipg3HHP1qpbv++vM9ftBUf98rU5BK1nJamsdgnYhfoahjlVpF6jnHTrUnzD5eo9ahcr5qGpGWpJAqFieKgsr62u4lkglDrkrn3BobrhT19a4UatD4f8V30Nxb3DRTYeJY/uuTjjHrSKSudjc3NvZ6uLm5YpDFZPuOM4DOn/xNUtTk/tDw3qC28sMhksp/LOcqT5Zx9OtOuGi1AXsjeckR09H6YdQWkPQ/7tc54YtpbfTdQmivLa7svLklQ4JOdmGDAdOMdPWrj8SM5LRnVzTx2qw7540Yw28LDou/bnA/PpWnpzM0Z8yIoVJ4znvwawbJGNrtkjVZHgiZQqZEbmMdj6GtXSBPb24ivJjO4ABcgDJ+gqZ/Ey4r3UXbBQ2uXR5+W1hx+LSf/E1JrAVoIYyoIMyYz7Hd/SoNJkB1i/cdNkKflvP/ALNU+rAeZaFv+e54/wCAPVEdRyjncO5yeadIx20gbGMcfhUbsPXk1BZGp3N8xqr4NXdLrk2eW1OQD6Kqip0dWb05qv4KOzT72Tr5moXDnP8AvY/pVw6mcixI8h1O8dADhkX8lz/7NUpeTK5xjPPNVo5VF5e5yczjp/1zSpQwLr1xik9ylsWSybeKj3DOAwpsjZwARj61ED8w44JpDH+GV/0S5kDf6y8mb8m2/wDstV7VnZJXD43SuenYsad4ddk0cFTktcXBwf8Ars9UrKfNuowR+HvWkjNGkmMZ3An6U8sA3Wq2/j39qRmYA/TPSs7GgvhRlfRVfJy887E9Okzj+lFiVJnJ/wCfmbr/ANdGpvhj/kBWvo+5+O+52b+tRaY3+jyuTgPNK+PYuT/WtZGcdy5IVLjdg7elZtykcnizRRtH7tLmTgdDtUD+ZqUyMzuPfjBqC1y3i+3HXy7CRvzdRUx3HLY0/ECpLbwxSAOGuY8oeQwBycioPsNkjfLbxKP9lQP5VJq7brmx5481untGxoPI4zRIIkD20OdgDKO2GIx+RqLw2fLvNXUTOEW8WNQ7s2MRoeMnj71WVyXXnNQ+Go1kt76RsfvdQmbn/Zwn/slEeoSL+rMrWYTcfnkQY/4ED/SsvSYbg6tBJH5PlCwj3MOXV+ThvY5z36CrfiCQxWaso5DggfQE1BosUY16+c20ySIkaiVuFYBccD1rRbEM0Zpysabm2npSX1wrRQYJ4uI8/wDfQolRJiOhwe4qDVI1UQOh5NxGD7/MKSBjdRjsp9StpbmZAyxyRJGxAEgcAN9eBVDwzp82jaVa6St61xFaK8cJYbdyc7Q3XkdMj8qp+LYPM1HRblrWaRLO8MzMsRcBfLYfwgnOSKksLyXWLq4QW+o2MNpcxmKYqY/tIxk8EfczwarWxPUn1BZJbuNrkOlw3+qS0bcxVQdxLEAAfN3q/p1kEgjhe3MEEefKj8zcw3BgwPbGDgDJrI1Qak2pNJDJcBlbC+XGpCREJkjIwWzu4J98VaWPV5UiWS5nSRUmHmRlMbvl2EggjH3u1HQDTfSLRz8iujYwXViGzuDA59cgfl6VFqem2kGmyeYs0ittU7WBkc7jjluMkseTjrUWzWl8h/O3SJGythgAx3cErjGSuPoamddQu21CCSSMxiVFSMjHyfePOM8gr+RpfMY7UYo7o2UKTFOrFA21thQ/j6CrC6bbK02FYLNG0ZUNwqt94L6Z/pVa3i1UzNNcTKhCyRpGCCDlsq35cUyWPWZJP3cqRgqhJzkAjaWAH1Vhn/aoAswaRbRyI3mXMmzeVDy5ALAhjj3yaW7WztGgzbySytIGjROW3KmM/gtJrjTR6TcPbZWQLnKsFIXPzEE8ZxnGe9QXVvdXVjYu0cbXMRWVgW2nOOgP8/XmhARXcempbwMLaa6WXLKoPIALEkgkdNxGOvbFXVjtLizaxWQPFsCHa/zL6e4NUYbfUJ1s5bhkmXc0gaL93syo2nHOcAt+lZcVhfWtuVWUQSPOsbO7CPICnABXrznHc556U7X6gdMljbeQ1ui7IWlEpVTxkEH8uKoahY2tvaxKY5JQS8QJlKKqsxYBjyeOB+HNPvBqga2a2mj2hf36lcljlenpxurMjvvEM0t3AtqECLL5cmSN5JIUcjsMdOuaSuDL9uVn1G6v5Y5oYBGULh8x5xl3H4ADOOx9aWz06KewZYZpUV2Bb915LZA+Xjj2Oe+BUkcmpXNhI7QJDJJAFWNjkBstn9MVc03zBaLE9uYFjUKg8wOSB70NsEisNJMjSO15KWZt4BUEBsg9D15HAPSkGlXEN6kltfFLfyjHLEy5Lnn5s565Oa1F6/h2pC3IXnrSuOxLar5VvHDuJ2IFyepwMVXvuRDjn/SI/wD0IVKjdarXrkLbkDH+kxdv9sUuozwL9n7cPi7rHOP3dx/6Mr6KBC59a+cvgGf+Ltayec+XcH/yLX0OjFh0we9b1/iXoZ09hxOTux29aUSmmhvzxR1HHQVzmgu/5sjketOEowR361CVxnB4Pb0NKpYnB9MUwLSseKdJz0HOKgV2B+bkVJIzdhgUmMZFkOyfj1oCfIec0yMnzGG05ySSalzlSKQFC8UbQAMBiB9Kch8slhxyM+9JcZVt2TjdURfJG7gUAXvMwQvOfanhunIPpVMyAtuHzHtipreQZ5GOPypgXo9uBT9o/vLVVpAqZyTk9aC/P3n/AEpgTKOec04sAQO9Nlc5PSq6sxznJOaQFoOvC496esvzbW6+tVBvMny+tTRwMxYs2aAPmv8AaD4+MKycY8u1bP0xX0Hp80rNd/KSPOGD/wBs0NfP37RyiP4pxEcD7NA35GvonSRuF30z5y/+io66a3wR9DKn8THqW6HPPPSkaMN2qxKnPGeKYVJXFc1zUjSNVIboM81EQokPzVOwIG7jHrmoXQE5zupgYCPFJY7YISiiSdcHjPB5/wDr1vjbs/LtWAJZ5ImWSHyj5swX3Hzc/wD1q242yig56A5HvQ9wWxU1rC6Tef8AXvJ/6CahBG0cCptY+bSr0FuRbyf+gmqpOF96mQ4juSRjp1pvhjjRLfgn5n/9GNQjjI6kUvhlv+JJBj+9J/6MamtgkR6cf+JfAMdEHNThuehqrp7E2UX+7VgNz05qXuUth+4ZI29KrXWRqGnEdPtHp/smp5Cy9uTVa5Zvtmnk9PtI/wDQTRHcJbF7UN32y36Y2yf+y1GTg+9O1JsXFuSf4ZP/AGWopCeCMUSFEeGIXoMigHP+FRB+CSeacDyOlSWGgMRPqYOf+PkH/wAcWmW2ds5yAftEuCf+ujU3Qj/pmqf9d17/AOwKLRhsm4H/AB8S4H/bRq0exmtyWIyFBvA3dCAapeJN3/CP6jn/AJ9ZOP8AgJqWS6iW7+z8mUKGwo6KcjP6GofEBLaDfqOSbdx/46albop7G/6c4z6Up+tRRN+7X3ANODfN0HNWZjz9w/0pgwcjAzSlqjThm6UAOHB2jrQ3DdBzSA88YA9aaTt5Y85oAkw3PSkbIAXrxzSBs5xmlIYjjK4NAEF4xW2kbBG1Sf0rP0WM+bMOMxpEnP8Au5/rV7U026Zcuz8eU5H/AHzTNKXbdXuMcyJx/wAAFMC0wb0HbiszWbxdItZtSk81lTYGSMDJywUYz9a2flycY+tZ+v6Wmr6a1m88kCmRJCyAHJRgwBB7ZAzQt9RFXTL6LUtMzazyrDl4PmQZBU7Tz36da0FeGJz5UUce7k7VAqjHCmnQXVxvM0s8quwC7F3HavA5x29aoXrXM9yIxaMNqciO6K5yfb6U2PVmvp//AB+3UoDAHaMlB82BwQep645q0JNykjpXJabrdtpxuLW+a6jdXd1DB5tqADksAeMk9a6KOVhGsmHZCe3fNDQkyG0z9ouyVBBuGOfwFWiVwO1Y4dkljkjMxaW6k+QSEBtqucY6c7RVDwJrV5rWlvfXk0BcyGN4FiMbW8ikh42yTnHGDxmolF7lxfQ6Z2GPeqjk+cOvSpZSOOeagAbzge4FZllkt8oyARXCeM7i1GqWEdzbnmcOswbHlfMPzrrr6Zonj2rK3mZXA+4vfJP8q5PV2ur/AEu4K2ysZv3dv67D1ZgcYIpFo6iyKy3eofaM+X9ih3t6jdKa4zw1pyS23iJrF3S28qRo2LY+URn5sHp1rr9BVZXvrd8l0ihhkz3G3P8AWsSbTrbSbXVI7eSXypraRSnqAhzg5BPXrmtI/EjN7M0dGvkg1yfTJlVSlvE6OXHzgqCMD6NW1DIswAB54JBrjxolprEUV60zw3UCxFZVOGKeWMKeaztD1KbRdVnbXVumllk8oTkEx+owaiW7sXBe6dHplp4m+0a3c293D9oM0aRxEfJtCKx/HBAzXW3cjvJZCRAGyzEZzjAx/WqvhwBlvJFHW5PPY7VVf6VZv9rXtr/eEcn16pVGd9SR5MDHao3ZWw3pSMf4c81EeMnHAqChqN83Qdar+D3/AOJBG5BBeadv/Irj+lOWQruP41B4SJXw1ZMepDt0/vOzf1rSOzIkSRli9xIMndO36YX+lSpJk5xyB1pls2YpOQf38v8A6ManIfmwcZqXuUtiVpvbrio1bJOGIGe3rTDkseoHUcU4AKA2RxzSGM0R2Tw7A6nO4NID/vMW/rVWx3eXGAoIx3NWNAdl8K2AbA/0KPP/AHwKrxsvkRnefuA8fStJGcS/kryQAPTNI7hoiR0x19qj85GVQec1W1OYQ6XcSrxshdhkegNQWW/D0DSeGtJ2uU/0WI/UlBVbTYWFjC/nk7kGQwzVzTt9npNrGW3eVAvfsFH+FVLPK6fEqDoo784q5ERJPKUPvjYjrnFVNPbHi6diR+7sEUkDpukJ/wDZasBmyCqkZxVXRcyeJtXc4+SG2jGf+2h/qKI7hLY0b+bzLy0UZwpd/wDx3H/s1Pd224XA+tUNQLLqsGR/yxk5H+8mKs7jtLEZweKUtxx2CMvnGQDnmofCkkn9jx4QlZJ7h8/707kfzqeH6cd80zwivk+F9MZgcvbRu2OxK7j+ppx2FLcl14v5UK8HczLx15XH9aboGEvNR/0nzw05yN3+rYDlcdhRrLZvLZf74yCPXen9Kd4cH+j3MzWhtzLcPu+bO5gdu71GcVS2JLsYuPtP8Hk7fx3UzUWysC+tzHx+OaspgklRuYVDeAedaxv187cPfCsaSGzlfiVNrVvBY3WgiSS5tbpZZYIyczxbgrJj3zUHhWa+fx34lS7neQItv5cQY+XHuQkgD8ua2vGerjQra31FoRLF5qRy/wB5EZgC2fQZyabp+6GGfUri3jZrmbH+jQHey52qW9eB17CtE/d2ItqRibUpXtDJJFFOzfvbeH94pO4bvmIHAXJ7c4qS11tnEZa28lWuPJLF9yqu0kEkDg9BjsTipL37ALmK1urdJG37lOzIBOeT9cH8qmF8v2W1nitZHjueQqhQRkZBPPfH60vkMhuLvUkuJVhkhx5rJGskRPSMNjIIySc/kakW/uhdNHHb5fzYjMSpwE2jJHvnIx7Gk/tSCSyaZYZwywGcJIu0kD36ZpBrCRLHvt5GkbOVVgcYbaMHvk8DFL5AST6rdRmUNZkKrOFkJypAZRnA54DZP0OKi1CW+vUtRDZlkkUu27OI8Ogz2OSpbj/Cm311JcaWJTutmFx5YKSEDJ+XcGGOBkn/AICa27aNYoEiV3cKANzncSPc9zRsG5m6xp8U0r3dzNM1siBnhUnBC89uvuO9U9I1SGTTbi+W3iN5CkrJCjMzsgJ2jJ55G3OOMmt6YB0aNuVdSrA+h4qGOxijdJIwdyQiFSTyFHb27fXApJ6DsZ2l64shitPsjoc7B5eSuAcDGQDjjnjim3mqNcW+rQSW0IjgdIVdvmUljglgRj5c5/wrZV2B5ztz0qK0h8q3aOTY+5ndgBwdzEn+dO6DUh07yl0y2WDf5flLtMh3Nj3Pep9xGf6Gh8blVcBAPyp56cYP9algICWAIY47ipgcDrxxioY+FqRccnPy4556UDJlPqBTUZgxyBjNBOFGf0pFOG57nikBKVJOap6gpaOBW6/aI+n+8Ksq3qarX2f3Ldf9IjyP+BU0B4H8AmY/FjVvlA/d3H/oyvoVScHAx2r57+AWf+FqaoFH8Fx/6Mr6FB4wOQBW+I+JGdPYMgsMZPrTWkbnaOKP4h601mwABXOaCMw/iP1/xp6ZDcjNQNjsOv8AKnknaFbqO/qKYy2PvbTjBpxcDjpxyarRSs47cdqlSQkdVxSAdCNhI/InvRn5+MYqNn3naMcU8KvuOPWkAkqBkOcHmqNwh2SKu1SoBAJ4q83YbjzWbcxslxKwYgkAfUUDK7iaElmDY+vFW7OfgDrUixyGMK5DHGOtVxG0UwIXAHSqQmakX3CDkk+tSiMY+6ar2kium4/iKtCRMfxUgLE0a4OBUKR8596suw3FcetNCjaAO1AEQXbnAAFTRLxz0pTgDnGaRWLAgjAH60mM+av2nIwvxGt3Heyi/HDH/CvoHST8tweRl0P1/dJXgn7UWF8dWZ9dPX/0Nq940l2aJ2GMFYjj6xr/AIV01v4cfQxh8TNEt1phI+hqElucnNIrdc5Hviuc1JlbCkdc00jrhecdTxQhJBG6msMseSTuoA521RVtnY3XnEXkgJJ6HJ49q17fc9tGd38A6fQVlRY2SRratEBfdSMBuvIzzWlYE/YLcgZzEv8AIVT3EtiDWlH9nXjbulvJx77TVG6by7dnCliq5Azir+tn/iTXnzY/0dz/AOOmqO9dqkgnjvUvoVEhsrjzkSUKNrAEHIOfyqfwy6nRoRx96T/0Y1YfgqMro/2ZlcC3upkXcMZUSttP0wRWz4UjzosW7H+slH/kRqdrNoTewmnMPsMfzev86nR/m/Cq1lH/AKIFxyCcfmasR85XFQ9y0A+Zgew9ag1BgLnTsck3a/yNWR97HBHeq99nz9Pxj/j8TH5GiO4S2LN8oN3a84+//IUx92OO3SptSX99bvkD5yCPwNQyyEYCjIzRIURuV7rUqY9ulQt25OPSpF4PtUlkOiL/AMTDVh386Pt/0zFMt24mwAP9Il/9DajSCo1LVOv+ti/H92Kii6y7e1xJ/wChmtHsZrcwb2SWL4i2zbpPJk01yUydu9ZFAOPo1b+qDdo933Jhb/0GmT28UkizvFGZFPyOVyyj2NSXvzWMyj/nkwx68Um72Gluatmy/ZIDnOY1OR9BUzMFHCkmqWmPu0ezkwW/0aM4XqflFWGc9gcEd6ogV3ODtGTxwTUUsjcEYGBwM9aa24dAMVEMu3OT6cUwLglyQo4+tINuSXYFlGearKxLcg8dCTXMxeILiO5u4Pnkm/teOzjLwNsVGZMjcABkBmxz6U1FsTZ15njVwD3NTrLGIsnIGOuPxrk7qJ2hvbpZrlZEeXbiZ9o2sQOM47dKuaghkN40lxcp5art2TMoHy+gOOtIZpatcxHTZlVgd8ZA49eKh06/s0kuhNOiP53Q8EjAArn7bUrrUDLEqWvlwTGGQJKTIm2bYpZSP4sE1sWdgbnzJWuJkIkKgKEwAPqpptWEtTXN/p+0H7ZbgH1kApDPDIMRTxMQ38Lg/wAqoNp67vL+1EkclWiQ4Hr0qtc6X5jLi7iCbgxxbDJwQeDnikBo6hD9og8tmZFLBiyDkFWBH8q5u3WSed3uY5LxzCjDDCPaCz+mM9Kn1W1RtUkMiwyrJJFKrbMOp3qu3PcY/nU91baXasN0cyM42gQeZkgc/wAP1/Wn0AzLC0QagmoSWd+sUMb7Y4GLlnEh+VsE5GAPauttpEntYZjHJCXUEo4wyn0I7EVyseu6fpNvHC63Qj2TXBdkLbY1lIJbcd2ckdia6tGZo42BUq4B/OnK4kYT6b9vt2V7+eNBLMVEW1WBJdeGxnuaTSNGj0trxlmlmlvJvPmkkxlmwF4AGBwoq9p8m205Az5kh493Y1K3zDgc96zlJ7GsUV90gP3SccA+tReaVm9s1ejxux71Ayqzk7s+uKi5RneJLoR6VKVn+zuy4jbOPm6CuA0LT7q+1i4mvL8yiIhd8cuN7Dpx6cD8q9M1Sxt7qzKzoSq4cDGeR0rAuNNh0/T7VYVijiLYc+ZtIZs8g9+pPPpU3LTMyPTda1HWrjT49YmtrRUVjIMbpXEag5xj+8Kfa3WpXgvLGW3zBa21zHHcZO6UqMcqeRwRVdh4ou72ddCuY2s0dd8hZcuwReT9fT61a1261fT/AA5c3WrwwR3n2K7AwVw2EGC2fl7d+K0jrJESehqeFw5glLhQxSHjHzZ8pc7u35U7VNBtdWvB51xtkjhZFQEcbs8kfy+lQ+Fbua40+a7lx5jvEiqoByfKTgY47npXR2Vr514L+RmwBiNGGNvuR6+/vUS+JlJ6IZ8O7FtN8O/Y3k3tFczqW5+b94ea1LnD6ouf4IePxb/61N8Of8guKXP+sZ3+uWJp1xt/tZsjA+zrz/wJqpmS3CVQD8tRSYAPPPPtU0qn+9zVOd+T2AqSyGUfIxBPQmneE4/+KX0kN1NpE34lQf61X1CXy9OupT0SF2/8dNaujRiDRLCLtFbRL+AUD+lXHYiRn2a7rONlHL5Y/ic/1qwqqB0IPf3qHSObCDHZADVg5UZI4zmpe5SI2LEYBwcd6r37NHptxMpzshZvyUmrMsfmJhe/OM9Kra3Ht0K+UHH+jSD8SpoQ2LAs1voUYO0eXbqOh4AUCo0jYkLk8KOMccVd1JWTR3CgY8nH6VDGCRu+6O9VIiJFLCxQBG9Twaoa5HImg3wO4k20ig5zglTWu4XA4596pa//AMgqRVyN7Rx/gzqv9aS3KZoXSSR2UpVmAELA557GqdkNttF8w+4P5Vo61Ls0u7Y8fuj9KpJEiIF6BaqRMBqfLtG7PvVXw2Hk1XXJFP3bmNM49IVP/s1XRyNvG39ah8HZ26rNt4fUpM5H91ET/wBloj1CQt75jaqV3LlYFPK9izf4U8FuRwVJ6U+5G7VLllz8qRrj8z/Wlwdx+XGal7jjsVtQm8nTLuZeqQO+fopNaWgxNDo9pbsq/JCq/koFZHiAhdFvlHO63ZeP9obf61vWrbUVVPIUD1xxVLYmW5Q1ID+1o1JAKKpXPQA7s/8AoIp3hlZl0pPNuVuSSXDr3BJbn86i1SRhqE8qqXMSFdoJGcRluo6feq7oEXlaRbR+R9n2xgeWTyvHT+dV0J6lqNm9qhu8Nd2nYh2P/jhqy6tjHH+NVLgbp7NuOHbI/wCAmkhszfEOkya7a3OnXDJHaTwSw7l5cb1xnnjg81Y0+2uLewtLX7QG8hVUsqY8xVGMY5x2q+AWXjkjtWebyKaeWxUvG7I+H4wQMKxHPYtTuxWKM4+06q1za24mkt8KT9oAVuDzgA5xlhn61dsrVVtQk9vCjM26SOMkoDnqM/h6VlGzMemmO4kso/MeJVQv+7lVegJ/2iScew96fBEY4ptLa7ngliYziRQQuw44BPGBkjGapiNK8tYTaSxhUXcjopJ7uen4k05Gs1eASrbxyRr8gbGU6A4PbqB+VZzfZE04tPq7yxXDoondxgEHgKVxjp1px0yzuBJPBN56c7F83cMkL1Y5PVQRSA0Xi022sxb3AiS3LcKzkDIOeOamW/sduYrmFuQu2Nw3J6DAqnDNDcWAu7yJYAFbDuwIVTxuz6HANUltbG3tXv0vIIRtR3uFwUG1dufoVxSt3A3Wmg89bfzFEzDIXPOPWg3luChEy/P93ByDWBpl1pcl7DdWvnPHHCsUUgR9shAwWHY4GBn3NXH0+y/tBbaO1jEciFpGVirDDg4PqCf0zRYdy8up2EiB1uB88hiBIPLA4/Lkc+4pkmqWSQee82IzE0n3TkqDg49/amGTS5bi7geBT5e3zGK/Kcnp+BAzTXbSfJiuneDy0dljd2wNzE7gM/jRZAXgnIIxg9s1QsdVhuFLMUiBb92fMzuH+IJAI9Tipre+s508m1mjlYRttAJIIXjGfrxWFpNrCsUU15OiGRwIUUeXuwRxjJB+ZQdw6/jTSA2b28h+wymC8hWRSELFx8pz39DjNIszWN8VutQ8y2aLcPMVQc5x1HtmqVnp+nvGkKXKpMS2/btOMAhl6Y43n8TUtza6fqU0Ev2ohURrURjA8zIBI568Dt1Bosham2siqFYsAjHCk+p7VE0ywoX3AoAeS3HFV9sc1vbW5uEkaLbIMEZcIcZx9e9U/wCzYXmEct4Co3Dy+AxB3Ywc8cN6c4FKw7l6xt2BjnkuJXnx+9BfK5IzjHbHGKmv/mSE7cf6RF/6EKzljt7O8jstskguz88rz4ZmVfbrxgfkKvGOGGCBYOU+0JgFy2PmHr/KjqB4P8AMD4ratnIGyf8AD95X0K2cbe49K+e/gR/yVfV1AP8Aq7jp/wBdK+g0bcNv8QHb0rbEfEiKewEd1J49KgdmHRSPU1YPy5qJs5wBn1rnNAUlk+7zTGOOOcjp9KMMGyOPanbTnPftQMEPOeuMA/0qePIyuMnqKijChi3/AAE1Lt+VXUgkfqKQDgF3fXvS9OOnNJge1OAoAhkJC+/bFU3+9ubg57+laMo79z3qioZmG7PTbQMkWRiMZB9gKdKu9D2OOPagKeMqRilUHgKox70xDLONhnccfTvVr8aIR8v19O1OIGe1AFx5BubAJbP9aerNg4A/xqCbKzEHj5j0qZG3ZI/nQAoI34zk96SXcpBXAGORT4x7AdjSOvzA46e9IZ83ftT8eMtNbudOH/ox6908N7haY5YGCEgk/wCwK8P/AGq1H/CWaWwBz/Z5ByMf8tGr3fwgmbCI9c2lu3T/AGK6qv8ADiYw+JlyRCKhkDDBHINaMyIq7mIHrk1XeHkEfhXMakMQwuRkU5sGlcMrD+6M0pB6gA0gOaj8xZboSXInX7epUD/lmNucH8+taemt/oFvj/nkuf8AvkVlldt3fMYvLBvlG8sT5nyDn8K0dMz/AGZB7Rjn8KtiWwmtLu0u6XB/1DgjP+yazIYj5EZyOVFa+ojNhMuM7o2/lWXAf9BtyveNen0qJbFRCNWVx82fWneFCDoyhe00oI/7aGlTrjr7Uzw26ppm4EY8+XJ/4GaEEhtr81u2Cc73/wDQjTwNvSmWLr9nYnGPMk7/AO2anLx9/wAKl7loaPU8fSq98u2XT+et7H39jVgzJkiqOpyDzrDHP+mx/wBacdxS2NPVXwYMKMmQ/wDoJqPJZc7AKNScD7N6+b/7K1Nd9x25AOfWiQoCKOTjGM0AgHn9KRVOSM0rHCArycdqksq6TJuv9U2jP7yPn/tmKrWsjqbgOc5uZOg/2zVvRlzqupqOMPEf/IYqG0jJMueQLiXH/fbVq9jNbkjNhNvPakuPmtZcHHyNjH0qVIt2Q3txTplP2eReMbG7e1QUSaExbRtPznH2WLPt8gqzKfn3FSR3qHQELaHp5wcC2i/9AFXSgwQcn3xWjMiLKnDDt1xUZVc/Lwee1ShV5Xup/OnBV9ecUDKjqWBHApI7eFRgRR437yNo+9/e+tWCgz8zDk8D2pirmRmBJAOBQIwrmG++zXNstqx82WUiQSLjDMTnrnoaW7lkxexeTOWkcKpVMhhxzmt91+cdMZ/DFZOryzxSy+W10u2NfL8qNmBJPPQEU0A42MlnpezBuJPPEmYo9pKmUN0yc45q/o6sLIM0bIzlmIcYIy3eo9VcpaREeaV80B/JDFtuD/d5646VBaXE8VuI1m3gE4M0L5xnuTyaLhYxtf0zUr/xfZ3mntJZpZq0dxJjAnjdT909yDtx6ZNW/BdvJB4Vs7eTzFljQrIshJIbcc8nmtH+05FHzy2IHIOdwqL+0g3CvZOT/dmxmm5XVhJa3G3enXFxfxTR3EaxIVDoYySdrhhg546Y6Gl1HzF1C2WGNXxFISDJj+JenFVHjikuWu7hYFleeFY9sm4hQwzzx6mrWopb3OrRo0hwsDZ2TFMZYf3SPQ1JRlSeHo9WtfPusZe0lhEZGQGaTcGz7ECug0aK8TSrSHUWVrxIlWdkOQzgckexxn8a53T1vm1OzsbfWLuO3bTFuMYRgG3gAcrnGPfJrrTNH5mPlyOx4qpX2JRl6eB9iibdwRuwfeps8D3NQWLD+zrcjI3RKRj3FSbwFzwcetYS3NlsSRlFJzn8awNDliuNY1dUtREba8MW9XJEpMaMTjseQPwrUMuHJLED3rO0Cyaxa6aSYTSXFy1wzgY5bAxj2AFNbMOpvgZj+lJJbwTRGKSJWVhzkUyM/IMN0PNSpznn3qCjC0fw/Gr332O4kiUzBXUEYYAL14+tL4/shqEKWju0KtaXJkZDyo2ckHI6Zre8PDFvdsQD/pco/IgVn+I3cXTtEpZ47C5YALk9AOlbQXvIyk9Ct4V0hrGzFszHerI5OeT+7X3NdGI1LbmA96p6XF5Mawsc7FQE+vyDB/Kp55gIZihZlCMdw6dKzl8TNFsiXwwv/Ejsx1Hl/wBTTpAp1G43dlRR+Wak0RRHpFoq9PIQj8QD/WoTzqF0fdP/AEGqkQhJflGVz0qjOvynbgE45q/MfkJ4Iqi/QAcnNQizN8Rrt8Nao4+8tnLjHHOw1v3Q8qwmCsRtibGPYVk6+pOgXUZ/5ap5eP8AeIX+tbN+VFjcZ4zE/Uf7JrSOxnLczrT5IUAxjaPbtUrtuIG3n8xSKq/ZY+QPlAAz1OKNmzKjkdeKzLK7GVJGYMH4zt6fWqut3Ej6Ncfu1AZQpyfVgK0ANxDbs1W11V/stwQOZIv/AEYtNbg9i9fblsNsgVtzRrxxgFgKgfcoJK8dau6iFa3ZSw/1qY+gYVUmMZQlWB/GnImImRgHpVLWV3Wca8DdcQD8fNU/0q0rLt55qpfMrzWEecZvI+/sT/SlHcp7GlrOf7EuV+U7l2n8TVeVD5zc4Gan13cLELH/AByxLwPVxUcuTnk8VUiYjFyoxuAP0qHwax/siWUOP3l7dMeOf9e4H6AVMOSuQDziqvgwn/hGbItyJVaTkf3mLf1px2CROzFr+9wQSXXBH+4tSq2FB6nPIqvayO099mPAFwyq+4ENgDt2qcHkAenepe41sUfEIDaVKNoBd4lz16yLXRQIqYXpXPasN0drH/z0vYVYf8Cz/SumOSPlVc+4qlsTLc57UzK0l8YnCu0cgQnpkbU/Wty28xYE805fHzYHQ/hXP6m0LW1yLl2WJ5I8Feq7pT+X3RXRAZQfe+pHNV0J6jyRis2eQf2hCirgqjv/AE/rVtyVUd29Kz5P+QkuegiY/qKSAvCVsrn5eKy7xJjqcM628RWLLb1IDEbTlDn1Yg+nGavtIpG3v2waoy6P5t1Jd+fI258lNxxjYUIA6dCaaBlJNOsY/s9rFefZ5Cm1ULgseDkAHPYnp6VYm0tXjWNbqZUMKxMeCXUElckjryfr3qK4sbFdUhMskyyeUEUoG6gjaxxxkE4GfUjoalTRUS7FyLy4ZBIsvlk5HmdC30I4x061V/MQ3TbU772GU74/tCurZOSwwcnPf7vtx0FT29tY28r2MchWWWPlV645+bgcHn9BVSxj1Bbie4gWOS3kmO3zJCCVLHJA6A8nHqAKg0eO+0vW9al1CZZLG6uBcRTs4AgXYFKEH/dGMetAGokCrp0lqZzL+7Y7uM45xj+Qqpb2r3MLySrbQ292qyMIjyGAHOCMdgD16U9NFtzG81rdO5lwRIcOCu8SKv8AujkY7gmnXelJcWSW81w+Bv8AM2pjcHzkAdhkg/hSAqweXcfYba1swRA5kYPKAwGc4YDOMtg4Poa14YoLq4jvVmG9QFZYnDKSM98Z4yazbC3juNUlvkZygjWNHKFRICOSD3HH9aj1JrKwit4JtUjgccQ+aMYzwMkdicDJ+lNgaWrRW1vpdwpty6CJ2OAcEbskE/U59+aktrcS2jRzKineZFaLKjJO7cvcdaZf211cbwsyOpkRjFIMJhRyvHOCcH8MVaSJ3h8u4ILMhDFCQDn0qbjM+1vdHe8htobhGllWRoVbI8xGOX254YZAPFPFnaLqkSFSkSw7gNx2s29cZz7gcVU/seS4TR7OaNo00eRHjnyMybE2qAB0yDzn0rTkt3khKSyIW80OGVcAYfcv6AA02BF/ZFumA08pYbgmSPlVsllHtzz9BRYRWk7teC3MRkdZImL/ADOAAAQOwwBx+dKmkyApJJeMDHjCrx0dm5Pccjj2qnDpErbmuroBmkZgsC7EUFgQBnnqMn1JNF/MRftNPtrV/Mt9wbay5JzkMwOM/UcenNQy6XatPNcMAWaQSh9g3IQOx644qp/Y87QPF9qW4GUKxzL8hAdmKnHUHcPyq4trfb5sToiyR7UVScRtgdPbrR8w+RUs7SV/tFqJ0CRcmQJtVX2DBI3Z6HJ6ZNZ7WTXESWseq2RjE42/Z2G9CZM5AB+mfb863re2mt7u6upmhMcpyzYJYqAdoPYACuF8P6Pb6k8lzLcPa3CeInvBGke2R0D7Ewx5CkenWriJnF/AQ/8AF19VY8sY5/bnzK+hFwCWLcV88/AY/wDF1tWOf+Wdx1/66V9Bh/k7nFViPiXoKlsOK57ioyp64/WkRg3HQ/zqQ/drnNCEk9+tCZbk8e1PKHPT2prDj3+tAD+voAeuP51LFkLtPXuKhhGd27IBqcHKhlPsaBoFA/vc0/nH6VED+8PqPyqcYIP09aQEM7bHGD1H5VXhbzCyccdxxVqZQMHAqna/efC8cUDLEZK8HpmlLLk4xnGKY7BUJ9KImV+aYiUH5CE4INSgt/eH+fwqCFHVnLSBlP3RtxgfWpePX9aBl6UZkkPoT070sSqIztNMJ+ZhkFtxpYfukHJxSAmQN2GAaTaFJGWOT37fSnAerYP1ocgE/SkB88/tWIP+Eg0Z+ubN1/8AHz/jXtXgYs+mWrPkf6DbcevyHmvGv2q1H9raGx728oP/AH0P8a9h8BSK2h2DZ66da4H/AGzrqq/womUPiZQ8f6lIJls1+4oDMOxNX/BV/Je2LxzHLR42knsat6/odvqkyzeYElAweMg+hpdB08adZmJgvmsTvZentiuboal+SNNx561C68cHvTnfsT7CmMw6FuKYjm5kLXF/++84rdofL7Rjaox9f89K0NJ506IdgCP1qvuhaXUUihZHSaNmc9Hzjn3q1pij7Ep6jc3/AKEapiWw685gkUf3T39qw9Lb/iWWpZgP3Cn/AMdrfuVHkluMYOa5/SVzo1nnAzbp/wCgiplsVEnRweV9eDUfh9d2lyY2jFzL16feNS4wMenTFR+G3P2OdcdLqX/0KiISGWCr9mdWOR50uM/77U8ryDUdsSI5B/03lz/38apY9zEcZGOtS9yo7EUr4GAvJqhqbHzrDGf+PyPn8602XcPn7VS1RF3WWO17F39zTjuEtixqUnNovJzN6f7DVJEMnng9qk1OPa1o27/ltjn/AHGoZAXXkjHpRMUBJFZenPNNck9cr9Kkc4YFc/jSfNkY+tRcsg0dWGpaptH8cXU/7AogPyy9cefLn/vs1JooP9q6nkjrEfx2U6707QpruR7iK2MzcuxbBJ/CtbXRlsxY29c+/FPO1sjnnr71XGlaFj5SFx/dunUfo1KdK0U/8tJfwv5f/i6nk8x8wsdnCF2qrKOwDED+dOa1XbjdKB7Of8aVNL0vGBNcD/t+k6f99Uf2XZqTtvbsdwPtbH+Zp28wv5DWt+f9fOCf+mho8jA/4+Lk5/6amg6TCxYC/vhg8YnH9RSNo/I26pqOP99P/iaLPuF12IXtZjOHXULpU2EeXuBBPrkjNPSOdBhbqUfiD/Sl/seYH5dWvjj+8EP/ALLTxpV4Rxq0n4wKadn3FdDD9qBJ+2yjH+wv+FD/AGrIxeye/wAif4UNpuoYO3Vj6c2o/wAajbT9RBB/tJD9YP8A69Kz7juh8bXiN/x8/nGKW4u9QtjCxmhcPOkZHlkcMwHXNQ/Y9W3Dy7uxIA/ihbn8jSSafrE0tutxcaeYkuI5WMaOGIVs45OOcU0mJtGxc3EUBEbFssCRhc8VUe+sv42OR2MZ/wAKW+k26oicbfs5b6fNTGZT/Kk3YFG4fadKcbitvnHBaHn9RUUn9jspbdYKOpPyrT8Ac8Y75qlrJT+xb9lQZW2lPA77DQpaj5TYVIvIQwpGAFAUqP4ewHtUZhk84uSeB6cVNaIVtYhgjaq4A+lSSDZEzbj8qEkfhTIMCzB/s+1HHESe3YVNhtnOc55FP08D+z4N2MiJQfyFSGMKCR0rNmxW8otzx06dKbCGV9rqBzxVnaTxnn6VHLHgBgTgevNFxE8BXaQcj696kg78/lUEakD72f61KjAe1Syh2ios1nNuLYNzKflOM/NVLXLG3b7fFG7wu9h5YlViWXe+3I/Or3hsk6OrddzyE/8AfZqj4ikdY9V8lAZPsCbGY42t5uR6eldENzCWwuiQ/wCh6dHI0jv9kLSh2JJYOVBJ78LWjdMI7GdV4HlN+HFVNLjEdrpcizo/mWWNpPzLhjj1znnmna7IU0e9dRg+UxrOfxmkPhNrTUMWnW0ZHIgQfkoqnE3+k3WcZ88rx7KK0Qyom0HAHygCsYSfv7pl6NcMR+QH9KT2FHctu27+tVY1y5yOc09mI3HtSQN8xyDgd6ksqa7kafGpyc3NsOnbz48/pmtPVpCthcfxYXGPqR/jWfq6+YtrHn795CPxDbv/AGWr+tZOm3GRzgAY+orSOxnLchMYGP8AZ6DtSA4xwQe1I8nJVTzmgEgZYjH1rO5oGxSQuBj2qlrUYeG3h3H95dQr/wCPZ/pV5d2NzcH2qpqfMunY6tfRex7047iexf1CFVSFQuB5gz36An+gqvKq7ThQBjoat6mQqQrtOfMzz6bTmqsp3IQR68npTkKJEsXyBcfrVOWH/iZaauD/AMfYOD6BG/xq8V+X5eOKpSSn+29ODEHBlYZHIwlEdxy2NPWSqxW0f8TTx9uwO7+lQtu3kLhc0mpHMljlsn7QQW9xG5pWZfNHNORMSOcrHC7MeFUnPfgZqLwxC0HhnTVB/wCXWPg+u0Ua58mkX0gzkW0mPrtNaOlJs0yzQL0hRefoKcdhS3M+wG5J3C43Tuwx9ascbcHGMdah03/jxAxxvf8A9DNTEVL3LWxTv1Zr7S40wS10GH/AVZv6V0KnaCzZOOc1iMude0pAvKGZz9PL2/8As1bNwdtvLuGAEb+VUtkQ9zm5ZN8cW+3EwluI4yp/hGCwY/8AfddIm5eGP9axbT7R51mIQqo8rbyw6bYwOB9RW1KeD0+oquhPUjLMzNwCBxzVGXZ/aAXaSRCcgf73/wBaro+VM9z1xVSVVfUZBkj9yo4+poAbtZZUKnIPPHWqjNqEU9+FjmWMq7rIW+XHy7Np6g43Z/Cs3xHb/wDFQ6IsYkAnecSqkhTzNsWQCR0571L4QnvWstX02+mWXULaZ8Wzys/lROMxqZOrAj+L6+lVbS4r6mhFZ3/l20nmxPLGzNlyTlT0Xd1OPcc0W9rqUdncxzXRnmLhkyQMAY+UEAfn71cup5bW3to47dZHchGXzNoBxng456GqFrq8d4f9XLCXAG4EN5ZLMo3DjB3KRjn680tQ0INOglFyWaV1+zw/PHvyokbJH4hf51a062mWxLh0eR1EkYckhW2jB9evJ+tQwaha2oa3Mc0rOzAtgbpmwOg9+g6cD0qy2p2cFtCMNGHh3KDxtAZVIz6jcPyodw0KcWnX6ARoIsfZxGrNMwMTYOcADByTnPFX1ivVuNzSxuFeTaCTyD93P06VXn1y1t7+KzwXMmNroQV59ec9fTNSHVNl7FbNbOpdQxc5G3JI9McHHfuKbuGgaLFNaWaWssSIEHBEm4kk5OeMDnoBXJ+OfDOq6nPqy2V06DUIbeJCdvloEYkhgQTjnI29zXWa+5h0a8dbxbFlt3K3DLuETY+8R3xxWf4cgvrO1eG5klvLyKGESM8+9ZMk7nBIGM9dvsMdaItr3ga6F7QbyTU9Mia6hltbqNgtxDuI2Op7H+JTjPuDWy3Xn8K56eWdtZQKxEEUix7g5yCBkqU75HAJ6frVz7dJeaWksVrIxeTy3WN+V9CCO3TPpzSaBM01mSSRo0PzRkKw+tObGfasm0mjt5LeBlMc1xG0khkckkqQoxn1z+QpG1hY7SS5liwymMbckLhtuGzjgZbk+1Kw7mm7HIUcccZo4dehrHu9U2y2zFVEUihyCfnJO7G315UfnUcmrXPlp9ns33OQAwG7JOfug4z0B7fjRysLo3o1APy8VJjB3H0xis4X0i6WLyeMo+AWQHGCWx+VFzqTQq2+MbxN5SDPDDAOfyz+NFguaDtwANnJ4ycZ+lQ3f+riXd/y3i/9DFZdwol+yagzMreap8l1G4D7u0emCSeOv4Ur6tFdPFEkLbftaorA55WQA7vTOGx16e9Owrni3wLGPitqi552XODj/ppX0Ou3BP0zXzz8Dsf8LX1L5cgpcZz/AL9fQUZbnPOK1xHxImnsR7dxzxkVYJUgcYBqqd28885qVCxQjGSKwNBzn+Hv2zRlc44PHpTSc4JGKUY5x39aAHscqefbpS/wHr8w/I0wttYDaeakj/jGSe4zSGNdvlAPBpyScbQelKyqxPXP0qID5uO3agBbqUbG/wB01WszsUtnr6/SpLpC67QcepqO1QI5G4YJ6jvTQDnZQgJOcnsKmgVdvy4xUTrl8biO1WIlAznIGO9AEqjCgE807yW/56UxWUqcllxxjbz+lL5y/wByb/vmiwF6TaZm+tCk+mO31qGWQB29c8e1KGY9PwqRlkckAHtTXbHytimrngmkfYvLEHHOKAPBP2qTuvdBfH/LKYfkVr1r4fN/xTWlE850u0OfX93XlH7U8iPcaCVU8LPzjH9yvU/hqxfwnouMf8gq29/4K6ai/dRMo/GzrARkZ4FQyMu7jg0hZRn5uh+lQyOq9MHjjvXMag7IBk8D1xwKo+czTnAO0/lViZhIhXbVRVZQOmR/jTQjOuHEd5fKruZG8pmVuwLdvbir+kyN9kVdoHzv/wChGsu9aT7Ze5jVV2w4cDBPzn/CrukZ+yAFifnfqf8AaNUxLYvXMjeURjsa5/S2zpNoN3HkR/8AoIrZudpUg55HXNYGnjGm2qhRxEo/IUnsOJcU/wC1im+GmX7NdLuwBeS/+hU1cBd23qPSl8M/8et2c/8AL7Nn86URyGQvGvm9B/pEvf8A2zUwaPHXvVeEqwlbPPnzf+jGqVFUH27g1Mt2XHYezK2apanszae13ET+Zq4SvTdj8Kz9Txtt23dLqLkD/aojuJ7GtqzRj7IDyfP/APZGqPzAT2wDS6tgG3BGP34/9BaotoK+hpyFAk3DOe1PLjbnpioApPQ4HcGnFQFw3NQWGkMp1bUe3yxHP/ATTIvKka48xVYiZx096Zpf/IZvh/0zi/8AZqdBjM/X/XSf+hGtHsZrckSCBgP3MRGO6Cka0tSMi3hJ/wBwVImOtPAJPXipKK/2S3U/8e0QOf7gp7Wdp18mMenAqVgdvNID+OO+KAImtLXtEn5Uw6faN1iA9smrft39qYeSQVzRqGhV+wWv9zGfR2/xp6WkKkKHkBJ4Akb/ABqbH7zOD+mKeFGc0XYaELWfP/HxdAe07D+tRNYNjC3l5j/ru1Xu2KfgbaLsLIoJaTK3GoXgOMffB/mKUw3n8OqXK+nyxn+a1dI9ajPuCQKOZhZFFLSZblrie9muWMYjAdVAUA5/hAqdRhRuI+uKkYjJ4IpGwRzmk2CRCy/Nubp2GKq65/yA9QA727qPxUitAgbfvVR18AaPce+1c/VwP60Lcb2NmD5Y41P90U2/O20uSe0Ln9DSyllcYJAGKi1F92kXhzlhBJz/AMBNamJTgGyJFz0AxUgPy8DI+uKYFwo4zSbjj09axNx6N8xyMUSsCjd/amx/eP8AWnFcKeODQCIA20Y6+9SBxn3HY1E6DBK+lQpKUkP86QF/wwT/AGHb49XP1+dqzNdnZbnVQEJ/0SFVxk4YyDBq74Y/5Atr8w5Vjk/7xrF8QszTa3GJI4me1gVHfG1SZOCc8YrpgveMJbGzok6tBAvl4VLeONfUAL/iTT9aZW02aPoZMR8f7RA/rVHRZGa1hkyCWhj5T7p+Qcj2qzqWfLiB5zdQA/8Af1axl8ZqvhOgkLKrMvX1rCtGLKd3OJZM44/jattwPLz1OPpWDYZe2Vv7zO35sTTexMdybMzOyqQQD06GrcQZYzubv2qHCgnJ604HczAZxUFkd4N93peD0vl/9FyVf1wv9j2DndIgP03CqEg3arpcffzXf/vlD/jV/W3228R4/wCPiMc/72a0WxD+IrRphuMU/aMksDxTRtZzgdae2QMZrOxoIe+Kq3KeZqmlIf8An4ZvyRjVjnPtUBw+u6Uv915mP/fph/WnHcmWxe1NgJYFPo/9KryqWUDPHc1NqysbqAddqOePfH+FV03EY7e1EtwjsIqlVwTjtVNV3+IrNTg7YpWP0wB/Wr+Pl2++c1Vtlz4mjBAwtm54/wCuiU47hLYn1LP2+yU5+UyN+S4/9mqOSNjLuHQdfQ1JquTqtqo7Qy5490qJXwdueookKBT8RPt0O86AmIjn3OP61uwfJaoDwVjx+QrnvEvz6S8PeWSOMfi4reupfIsbmTPEasR+WaqOxMtyjpa/8S+EnGWQN+J5/rUq/M3v2qGxYQ2sMMgO5I1U/UCp0I6nmoZoisVnk8RwLbSRxyLYysGkQuoJkiHQEHoD3rV1ZmTS7noz+WQOMc4rO0s+Z4mumHOyyiA/4E8mf/QBWjq7f6EegBkQHPpvGa0WyMnuZ1sqtqVszXAjCrLIqZxuy4AB/p9O9alx1+XAJHQVj6WLeXU0DqzXNrbrhsdFck8H04H4itl8EZHrTYiGQEqM+tVRGf7UlPUeUmB+LVeI9yV9qr2/N/dBudgRR9MZpICOXTreS9ivJYg00OfLZs/JkY49OOtKukWv9s/21F5kV00Igl2niZAcqGHfHY9eaunGcdBUhO4EDhfWndhYw47v7PatDd2hWOCRELeYZQSTkY/iyDt49xSXk+juLO+kWJzKSkLngk4Jxg98g8etaN1ZwSLIsseY5GDsCTgkYwf0H5VVWxs1tks0jHlrnC5J25zyDnI6mndBqPtWt5QssKbRymNuCCvykfhgiqWvfb1urA2ULTRu5imVAoKqVJ3bj0HGPxq5b26WsKxxklQSTubJJJyTn3Jq6inA65pX1C2hz3hfU01K2s7jTdMeO0mllSR3kG9ChIyR3yV9a0UubP7G9/FiSKQjLAfeIOB196z/AAfp8vhvw1JFq00KKlxNMXV/lVXfcATgeta+owLNaSxyR+cruMoU4K7hxjvTla4lsUbrUrMwjzI2khkiLy7lBATOOfXJB6daZ59rpkXk2+nt5DRGVihGNuQDnJz3FaBs7OQxF7WBvKGIzsGYx0wKcbWLKGRFYxoVBxxtPUfTii6HqZ+pzwiwk1K3hRLoMI0aQBSrZ2/Mew56+lLp935qrNNfyRSecYzGgURhsbio65475/KteNYmQ8KQefUGmzWlpIFjmtonRG3KrICAfXHrRdCsU4dR068ie6R438iMSk4BZFK7jj8Ov0osNTgvnjiSIhXUsrEgqcY4474PI7VedY1QYQAdMAY4oWNAV+Rf9kDtS0HqD28cgw8aOQeMqDimy2/zeYRyD6dKsA4PvVHUNS+zu1ta2k19d7d3kxEDAPQsxICj/IBpICcxK64kAOMgg9DTgq8NhW2ngY6VjWWq61JOVu/DNxbIvV0u4pf0BBrWtZluohNFyjE4OMcg4II7HPH4U2mguPaON9sjIpaP7rY5FVr5YkhiKIFH2mJsAY58wc1c6HA71V1FWKxY+758X/oxaEB4V8Ecn4rX5zx5dx/6HX0GqNj3rwH4JKB8VtRHcJcf+h17T4dmhaBd88324xj7TFI7HY4+9weAMntxjFbV17y9CKb0L7qd/UE57CnQE5P1rMudXEMr/aIRFHvKxvv+9iQIc8cdd3fgVWt/EUImYXxitYxu7k4wwAOccg54+lY8rLujddTu9OKcV9+lY1v4ispljyDGXCbgTymc5z9CAD/vClt9etpRGfKnRpCgCshBO5mXgd8becUcrC6NV2Cj17fT3p8Tcjnr1FZEWuWsjQR7SpmCFcsOAwJJPpgCpbbVrF7xLOOQSSvhlZDuUggnOfwx9SKLMdzXQruHr0pkmAynBGaqalqCWL27NxEzMZGIJCgDP+NRtrlnJCJlWQoZWRTszkDgn6A0kgui7JGGBGR9TVcwiNtysTx2pItSsXEnlzB9j7GABJDbtuMfXihbmGaOIxsQJQWQFSCQPY0x6EkG5slmye1OMvUHP41EVYJjoD+lMDYASTnI4agC15oxnPepwyEZzVEDegA6fSpBFx1NIC4zfOee549qcshxj7o96h24YlBzmnp5h4PGaQE4bK7mfAH4CkklXB8vaW/OmLHGrDcu7681YCFeR6elIZ4X+1AWkj0BmjKnNwB/5Dr0f4YMT4P0Q+ulQdD6DFcB+1CrfZdBZhn95OCfwSu6+FYZvCGg8ddMj7++K6p/womMfjZ2DKgJ4Ge9RSfMoG0dacFLDGQOaNjEd+tcxqUpJNnA4x0qOWQD5mOcc5A5p97hHROrkjimtDuCqx6e9MDImjie/upfMYu0cWEPGMMeR+FaulRr9kIK/wAbY/M1nNA63t9mDIECYlJxxknAFamlKBBICuP3rU2JEskAKncuQTWE+gCPCw6nfxIPuqHUgfTKniuic4zk1l62XEUKpI8ZaZVJQ4OOcjNJMZQbRZlAb+2b8f8AAYj/AOyVd0fTV0+2MSzSTF5Gld5MZLNyegAqARy4AF7dDnP3x/hUqrOBxeXAP4f4UuYOVlWXQ51eVodUmjR5GkCGJGALEsRnGepNOGk32BjVT+Nuv+NWCt0RxfS49wP8KQteADbef+QwaHJDsyv/AGXqXT+1Iife1H/xVV59H1CSWJJdRt2iEiyNttSGO05xnfx09Kvq16D/AMfSk/8AXIU7dd5z9pQn/rnRzILMNWtJ7qGP7POkEsbhwzx7x0IwRkevrVEafrZH/IQsTz/z6MOP++6viW8H/LSMn3Smm4vFPWI/8BP+NF0FmVFsdcXpcac3bmJx/U1HNa+IV+6dLY+7SD+laa3N4Oqwnn0P+NNkvJz1jj/M0XQWkUNDs9Shv7m61AWoMqIqrAzMPlzknIHrUMsetQ3Eyw6fbTwmVnRzcbGwxzyMe9X5byYMB5CH/geP6UqXkpPzWq/hJ/8AWp8yFZmaZNaVjnRlx7Xa/wBaeLjVlHOiy/hPGf61qG6PQ27H6MKGvgSP9Em+uV/xpe6HvGZJcaljDaRdDnsyH+tNS8ulGG0nUOePlRT/AFrWa8jPWGb8h/Q05buDH3Zcj/pmaPdC8jJ+3yD72l6mPX9wP8aDqUYHz2l+n1tm/pWt9ttwf+Wn/fBoN/a4/wBZjPqCKLILsxW1ezDDcLofW0l/+JpV1rTupuNo/wBuNl/mK1jfWf8Az8J06Zp/2i2ZD++i/wC+hTsg5mZI1zR8j/iaWan/AGplH86ki1fTJDhNRs2+kyn+taaSW7ELvhJPuDT2t7SU8wQv9UBpcqDmKCXVvINyzRNjphwaeJVPRh+dSzaRpbYLaZZN67rdT/SoG0HQXb/kDafnPaBR/SjlQ+YGZfWo3xnO4+mBUn/CPaKc7dPjT3RmX+RqB/DukbeI7hf927lH/s1HIu4c5NEuFA3bjjqap6//AMgwof4poRj/ALaLUy6BZhf3dzqMbY/hu2P8807/AIR6IyxtJqOoyojrJ5ckoZSVORnjNCjZ7g53NC7BXkLgZqpqeG0y5Vc/NHgfjgf1rTdQRz0+tUdQs2uLSS2jnMTOFw+3dtIII4/CqJKgLbiPSomZlOKP7P1dWyNRtXJ/v2x/o1RPaa2rf6zTZfbY6/1NZ8jL50WrdlLYPftUhPyFQR7ZqlHFrYbmxsXx3F2w/mlPYauqE/2WHz2juEP88UcjHzofcJtAZTwBz71QLPiQ9tp61Ye4v1wJNFv19SGib+TmqV3dhFffp+pAlCMCzcjP1AxQosHJGl4cP/Ehssf88lPHvWTqsLTXmtbJCgFgCrAEkFTnPHPetKxs2l8P2EExmiaOKJnVTtYMoB2n2z1FUWmRr3xDChHmrCvAJBAKqa2juZPYu2EZgt4Yf7sUeCykEqUHNOvPmubOPP3rpO/93Lf+y1HbahbtZ6fJd3McbyWQUCRsE7Xcd6jN1azajpvk3cEr/aWJVHDHHlSelZyXvs0T9w6lslCoPbnNYemAjS7TGcmJD654rTurjybGe4yAsaM2fTAzWVZ31jFZwp9utfljUZEy+n1pPYUdy3t3DmnRJgDHf1qNb+xwf9NtTz1Ey/40/wC1WbdLy2z7Sr/jUWNLjCf+Kh035eiTn/x0Vb1rDG1XnBm/krH+lUYJI5vE1usMkcnl2skmFYHqyiretSIk1iGdVzM2dzYziNv8a0S0MnuIB6ClZgByefUUnmDgqyH6HNJn0/LtWZoKNo/oait8HxHaKRwtrNIMf70a/wDs1TAgkcY+tVYznxREF+Ux2Mmcf7Ukf/xNVFaky2Luo5/tMLkkeQCPb5jUeMfdxn2pLnc+oSMedsSr+eTRyGyPSiW447CKcjHpUOnjd4iuGGMpZoP++nP/AMTVlT3z+lM0rH9vahxn9xbjOPeU/wBRRHcJ7DNSDPrWP7tsCB9WP/xNJsAXcVJIHQd6luW3a5Nj+G3jU/XLH+tPK9OKJbhHYytXQFrCMdW1C3GB6bwT/KtXxB/yBb4bc/uWHB6Eis7UPm1bRozxm9J/75ikb+laXiBV/s5wejyRKfoZFB/nVx2REtyvJIqgB/kz6inKFxlORmnkKOCwzUXlncdiqO/B61maDPD5J1jVJMfcMMWfom7/ANnq5rcitbxrkDMvb2Vj/SqPhuKU3OqSiQqGu9vXPKoi/wDstP16K4PloCj/ACu4OCOQMf8As1a2Mr6hYLO2oT74Y1iRIkRh95sKCc+nLf5xWnJ90KD1bgjtWXpdrcx317LJMZFknOxFPAwMEc+mOK0TGGQEx9+vQ0MSHNlQD0ORVSBwbu8+bncmPptq0Y0blWORjvWUP3XiN7VuFmtVdDnqysQ36EUIGakcisp3L93g/lUN7cfZrKSVeCq/L35JAH86VRt4zyah1Xyv7NmSaFplZAPLXgsewB+uKAKkNvptlqjTSLNLdLFuluHdmO1jjntjjpjAAqEo41a91mZ2jtrWJooo4zjzQoyzN685Cjtye/BI+mQ6WdYvEnjihjYyFpMs4DdDg4fJ6eufetIxWzW0rShlhlUu8Uo4QEfMD/WmIoWWv2ly+drpGzMEkkG0PtAOV9R83B71J/aXlz3NxI7m3hWNVjRc7i4B57k/MOB2qdP7PZPOURoF+XcRt25AGCD0yMcfSnZsbXM7+VGABGzfToD7ijQNTJ1S+h1a6tLRd/2RLwGYlcb2Qgqv03FciunmaNbd5JG2pGCzE9gOTVeJbedIbhFilXHmROAO46g+4qW9t4b7T5bK4DNDMhSRVbBKnqMik2NHPya3dPFo95aW8Rt9UEQSGTIkBYF2bI4wqAnpzTlmXU9dlt5i/wBjgykUY6TSKRvZvUKSFA9QT6Vtf2fZLJauIdn2SJooFB4RSADj8FAqK20q3t7+S9iMhkkDAKW+VNzbmx6ZPJp3QrMoeHdS/tL7ZtiSKK2umt0CnkbeDkf561p3l9Db3FtbOrNJPuIIHCqByx9h/Wqun6PZ6fe3F1bhw0/DAn5QCzMf1Y9fWm+ItMTU7ZI/3obmPMcpT5GGGz6jHajS49bE02oWyrExZishwrBTUDXztrH9nxhATHuR26ZB+Ye5HHFRQWd3PKlvPPc/Z0O+UuAvmEdAMc4zg9hxjvWi+nxPdwzqzJ5WCEHQkAgH8mNGgajY1uobqeSa4MttsVl3KAVbncOB0xjr71k2+pNYprsmFlW0hS5BxhnLRsxyfw49BXR7cxkNyTkVR0/SLa1M/WXz0WNt/OUUEKp9eCfrSTQFBWtbGa30+OGeWf7O08lxEAzKwK5Jz1zuP5CsrS9cubq0sIbGxlijuIlnkbzlBBlc7ckjueSQOM4FdlBDBDFHHDEiKi7VAHQelRvaW5njna3jMsfCOUBZR6A9qfMhWZmW2qxwW6xXPnvIqMTIUIDFQTjJ+nFQ3OuQzT2FobeRPPuIxvLDAYEMB75GfyqfWi8jNabiDL5Kxr7mQlj+SfrVu+ggEESCJAv2mJsbRjPmDn60aBqeIfA5R/wtnUumfLuP/Q691ivY5pJFjWQIgOZWXCHBwQD7EH8q8O+Boz8WdS5/5Z3H/ode0nSdtpLZPJvgMrSxHHKFmLEe/JP4Gta/xImnsXI2jniV4ykiEcMCCDVO/s2mv7OYNH5MO/fGy5zlSBjtVafw6Ps6x2120SjdgMu8ZOQDz3G7j6Co5NPvJpLjy74pNG53nacMSFYY54Ax+tZJeZZr7IicGNen90etIyxFlYxISpODtHFVNJtb62gMd1dLMcZLhTuBwAB9OKy5NNv4wIPtiKHkGwxqwAbbwSM/7OT7tSt5ga72trux9nh98IPrilt4bNpvLjiRHiZXIVcEE8jp61lNpGox3E00Opbd7b8EM2PlIxgnGOd319qdJp2qiV5IbtCWRN2WK7yFA64JGCCffOKdvMPkbF7Z214qrdRB1U7lB7HH/wCum3NlA8m9bVHEzfvz03Ajr+dZYOtNcMyzQeavDR7zsGQu3HHs350y7utYshGtxLb/AL+URQkEnacNgkY9SM/T3os+4XN1dLsWQKbVAApAx2yd38+aUwpHsVdyhBtUKcAD0x3pmktdLaqt2r7wTlnZSTyfTjHb146VbkAP3ePpS1Gioy9AeR70iRbgRuwM090yOR071G0nl/WgY8IFP3sjNPDDH8f/AH3ULzBhgfNzg0zd6tz3oA0xuOe1OjU7vxpokOeV/GplJ3A7hipAcFIZc/lUxXjmmjGMg/jT16lun40hnjf7TSA6Zop4/wBbNjP0X/Cux+EmP+EM0IdR/ZoH/kQ1x/7T7bdF0Z8Af6TIpP8AwEf4V1vwdZW8EaGwOSdPOf8Av61dM/4MTGPxs7RlVXH1pGHHAyO1OLZ/wpu75RhfrXMalK7jV5lYL8yn1poG45BFWZEOT8tQhdrA9zTAxb5Y/wC17rdNI7fZOIhwqAdz6nk/55rR00r5UuO0p/kKo6k0jajNG3lqv2OQqTjcTx0HpVvS+DKvQmY4/IU5CRabLZ547Gs7V1yIM5/1y4/I1sbCq9zWfq67fs+7ABmHX6GkMqKvzd8duKVWwcHP+NOO3kBhn0JqI5xxUGg4NnPpSbMqRuK+9IoYdPxqXJ2jrQIaBgdSaQLtbktT8tmlGTzzQMYwx3NNHX3+lSSgg8c03DZoEIw6H39KYy/NipwCRTSvIzQBH5anrikKrnAxgVJtyfpTwmSfSgCBV68U8xjAqYLg0bQMAnP4UDICnNNAzkdKtBF78+9KI1LdenSgDPdcn1waQcDhfwq3KvXGOtRjO4/SmBFj2zSeXGy/MiHjnipwpz68ccUMrdgvPXIpCKywwgAeUntwKcIIcgLGuKlZBgdM0Ihz0NAEJt4d2dgH0pnlrnaryjPpIwq48fcgjFNWMZyM07sLIgEbKTtmmwf+mhP86CZsf8fUv4hTj9KteWMfeqIxgn2pXYWRCr3OOLon6ov+FRz3l7DdWiCWJklnWNh5Zzgg5IOfarIj9M/jVW4jLarpqcHMzH8kY1UW7iklY2WbK+461W1OZoLbzY4w77lAXOASTjrVwxtsPBxVLWF/dQDn5pkH86sgrJd3SD5rRc+iyj/CmvfShiWsZAB3V1NPlbBIbr1qDezbeoAPao5iuUWPVPnCtaXZXvhBj+dXU1C32gskyD/rkf6Zqmp+c4XPFG59p5CnFPmDlLo1GxbOJGDerQuv8xUUt5YFv+P22B75kANRpMu35gaRpFBO7v8AjU8w+QsQyWzPkTRvnurg5rG8Yq/2K68iREJtZMtsLdASMgcn6U+6jtGJ8y3if0LIKpyparaanMqx26Q2nzMYxtUE45HSri7smUbIk8Hwx3GnWkc8EMpjtWCl4v8ApoTwDyK6BNOt0w0drCkhHDJGAR+IFc34Zjhn03TZt4dJLR2V7d2VG/edsHpWybWMHpLnH/PZ/wDGicrSYRjdFyOPJdJF3L0IbvUiadZFQPsVoe/MK/4VkPbRbgW85f8Atu/+NN+zor5Ek3089/8AGpUinBmyNNsTkfYbXI64hX/Cnppumnrp9qc+sK/4VlRxwscbpgfXzn/xqf7LFwTJOB7TN/jT5yeQ0rfT7S3mLWtrDCx6mOMKT+VN1CwtbyNReWsVwEOVEigkH1FUFt16LNccnr5rf41Ibdmx/pNx/wB/DRzoOVkJ0LRtxzplpj3jFDeHdBY4bSbUHH9ypPs8h4+13X/fyjyJeP8ASrg/8DxRzhyEX/CNaGVP/ErtgfZcVJY6TYafO01napC7qEdlzkgHgc+5NL9lY9Lu8/7+f/WqF7eQcG8u/wDv5/8AWp8wcpPe6XYXU32ia33yEBSwYgkDp0NIND08qNonHri4cf1qv5Evlg/brzH/AF0H+FLHbzY41C7A93B/pS5g5WKuh2OATJfAZ7Xsox/49VvS9PtbETtbNK7TMC5lmaQ5AwOWJ/Kq0KXQBxfyMPdVP9KUrfKTi+Zc/wDTJafMHKyW80m1urprqSS7ilYAMYbl0Bx0yAcGoxo8QHy6hqIx/wBPBP8APNNMd6RhdSkU/wDXJP8ACkWG/wA8anL/AN+kH9KOZBZk8Gjwx3tvdy3V1O0BZo1kcFQSpUngA9CR171Jqlmt9bG38+aAF1YPFtJBVgR94EdvSqtjNfJrUdpNMs0bW8kjfJtIIZAP5tWxlG/2T6Gi4jEOjXhY7NbvyO5McJ/9kpU0bUMgrr030a2jP8gK3gNwOODSqpHXk+tFwKGkad9gtXheczu8ryvIV27mY5PA6VW1Ndt9bx84wvv95wD/ACrXIPQY6dKxdTdV1SNm5RFG4Zx0Dt/SjdgP8OCxFvO1tJuLzOzsx5yWPB/w7Vod/r0NUPDa27aVHJaxFY5PmAIwD7gf55zWljngY9qb3EtipLlZAcfQis/X7UyRw3sJYTWzFgR129D/AI/hjvWvPGrA1FtbBU5HbOaExnPN4gMVxDC9qszylVUxPxyfer7ahHE9xE2GlQlI7cH55ePT0OevSsjxBoF00n2nSZFWZXDiJz8u4HPB7fSrlrr8UcKHU7a5spsYdWiLKD3+ZQRiqsraCb1K974ZmvPDFvp93dbZYmWdljA2F1Yvs5/hzgewFat7qFnHZy3LRySw7MsFXOc9s9D6cZpsOt6TMNv9oQEEHgtTIpNHZ0H22FhGQ0atLlVPY80teojO0bRJhoC2V8v2dprn7VceW/zFi+8ICOgGEXPoKtDRFVkjtmFtbG4ad/KJV+VxtBHqc5NaDahY7wv2yD/vteP1pratpiIWe+t199+afMwshmjpqEcktvdMjQw7VhfbtZ+uSe3Tb0xzmtQ/MeMZHWska1ped39oW49MtxVpdU004YX1v/33UtNjRbU8nIzTl2gcZPp7VAL6xbBW8tz9JBThdWgJb7RF/wB9ikMe6k5HQUKuPX8ail1DT1P7y9twP9+qra7pinasrzHsI0JzRZgX8Hk5HB4pW7c49KxoNeWW8UMiwQeZ5bCXh144Y+2cD8a24sOgMbLIo7qQaGrANLHP+FORuPmPfvRtp4X6+9IBp5XoKBnOPypyqc8Zp4XPbmgCHykMnmMg3qMK2MkCotQUeVEBjP2iH/0YtXSvGeB3qtqLJthBdATcQ8Fuf9YtNAeC/A7dH8U9Xk2sxWO5IUdT8/SvW0u9UTUJbxrWUxXHCrtJ2gL8ox2y2RnHpXlXwLO74q6qvP3Lj/0Ovepk4z71vWdpfIzprQwo9Y1BEUzaa/mlBuVVbAfDZXP1C89OfapY9Xuz5m7TXU7QVDZ6k9M4x0wePXFF5qgs9Ukt55Itgi8wLkBsYY9+vK1I+qWEjpbXK3MEi7ZCGjPykYPJHAxkZrK3kV8ypc63PHaySNp1wqqeCY2GF+bk8d8D/vrnoaadauVlMbaXKAHcFucDaTjtySOePWtC8vtMu3NlJJIC5AJCEbScYycY5yKY2saVsG93ZDyT5ZYL0OT6dRzR8g+ZRTWZzKkUliytMQI8buQTjJOOPUewqzfagbG8iWdj5MmCT5ZxGozuJP5dakGr6Y8wVZWMmVRdyEbiQGwD9Dk+lKdT02ffA824FRvUq2CPT8c/rR8hlKDWoJpkWO2cliQ7A8R4Ygbj2ORjHvUX9sRXcpMunvviIeMOVPzfL0/77H61e1LVLWztIZwylbhlWMFgu4EdefYfyqW9u9N+zGKW7ji3NsJ6YYYP9RQvQCjb+JrBZ/LuHEQbgFnH3sgbfrk4/A+lSSeJrERyP5czKoB+Rd38IPbnqcVdurm1jt928SfMAAuM53bc/nkfhVgeSwwGV2Q8jjg0adg1M1fENg0zxBZWCkgtsypI9Px4qzC0N7bx3EJdFlAKbhg4PtUjWdm6bGtYSpB4MYI54qVYFWIqgChVwoAwAMcfSjQdmRRRrE/JJyakaaEEgK2B7VJH8+wtxjjjoasC2jIz/SgY5kkHG0c+9OWOQc5FLK4BPbnrQk3GQ3H0qALMcbYwxGPXFPK7RyahWRqmUnHb2oA8n/aWsYbjQNK81yipdMeDyfkPFdD8GI4U8E6IqsWVbKRR74mauf8A2mD/AMUtphzj/TSOn/TNq2PgpJnwJomf+eE4/KZq6JfwUZL42eguI+RzUYCZxjigJ82d34Gnk4B6fXFc1zUjcAjgYNQOQrcKBxU5bjv9KjY/NTTAwNSeD+3Hzbt5xsJAJgpxj+6T+fStHTFB8xmxxIeg55Aqles66+IjcAqbN/3IHPX730q5ojfJKTx8yn/x0U30EjQbocL+tQz28NzB5dxAsqHqrjINTbxnrSMTt+UUrjMWXQdFdj5mlWjHPeMVDL4a0EnjSbUc9kxWvIretImcindisjH/AOEd0fr/AGbEB7ZH9ali8P6TsG21ZfpK4/rWrn6UqHjtTuwsjIk8PaaSMRzqfVbmQf8As1KdBsApJe+T6X0o/wDZqJ3nk1a5jW6mjjRIyqqRjnOaewuMf8fk344/wpOVhqNyJvD9pj5bjUgPa+lP82ph0GJeV1HU1P8A19E/zzUwa6x/x+SD/gK/4UnmXn/P4cf9c1/wpc4+VkA0OQH5NZ1Mc/30P81pRot10Gu6j+KxH/2SpvMvf+fz/wAhLThPeDC/aImPvF/9ejmQcrK40a+BG3XLnP8AtQRn+QFKdL1QcLrS5/2rMH+TCp/tN9n/AFlt7Dym/wDiqBc368f6Mf8AgLD+tHMhWZCum6wn/MVtj9bIj/2enNY632u9Pb6wuv8AU1Ot7ecZhhP0cj+hpxvLzP8Ax7QY/wCu5/8AiaLoLMoyWuvqPvaWw/3pB/ShY9cQZNvp7/7k7f1Wr32y4/itFbn+GX/ECnR3ki5zZStx1Dp/jRoGpnONa5/4lcDemLsD+a1X3awmd+jNj/Yukatj7e3H+hzj8VP9aP7QQdbecf8AbPNGnYLsxZLrUk66Je9P4XjP/swoTU7gttk0XVUx/wBM1P8AJjWudQhzzFcD6wmnR39pk7nYfVD/AIU7ILsxpdUhA+a11GPHf7HIf/QQaausWJb5nu19S1pMP5rW4dQsWIzcJ+Rp32yzLnbdRf8AfVKyC7MRta0lR+81CGM/9NCVP60Ra3pMmAmrWT88Dz1P9a3Bd2u4L9qiP/bQU4x2sg+5DJn1ANFkPmZlreW8g+S6tz9HB/rSb1z8sy/gwq9JpGkzHMmlWD/W2Q/0qq/hvQWPOk2Q/wB2IL/KjlXcOdiqr7Rhm/Cq0xlGtab8pxvl7f8ATM1YbwvobLxaMvpsuJF/k1LY+G9Osb6O8g+1GSMNsD3LuoyMHhie1NK3UTlc0FlYA/Lk1nawZNtvlDjz14H0NaoXDdunTFVdUiW4gRFneB0kDh0UE59MEYpiMuXzPuiPP49KgZpkySucdR2q99ivt/y6pu/66QJ/TFVr2HVc/LcWJH+1btk/jvqbMrmRBFcELkwsc9e1RJdrcXNxbC3kUworF2+6d2eB+VTrHqgUFbewkPqZmjH/AKCac9pfSIwm0uMswx+4uucfiFosHMhIlBXJ3fgKey5XOD09azvsM0LszabqAH/XwjY/APTJbuOE4ey1ReMbjC5A/EVPKVzIsy/Nw2QB61k+JZntNH1ONsG2vLYLJ6/KwOAfpUq3+nEYaeWJ8/7Y/PIrkfF85uhHHHqcjo10sTYfcAG+UZH1Iq4xdyZS0N34Y621/a29luHl2YkgTH/ATmu6UdMgtXn/AMMdJFlbx3yXhDTx+eUk25wzN+fQV3aTDG6S7hY9M7lGPwqai95lQegPGP4uWzTRF7cVIxhkU4vEDdmEgzVWLTBuLJqJI3bhmTPP51BdydISrbj0POanVWYHvTBay4+a+Y+wIxSLazZDLdED0GKBXLMQb7hHPqaUcP8AN+lQJbKrkBiSRycmniGUfdlfHp6UATjrkc+5oYHr+VR7JGwPMYkd6Uxyk8s2aAELdf4aRlyR0PFPZWIy5NHkvjcrMDQIZt3LjaKYsWD7VJsk67iDS7WP8TYPvTAbtApdg3fUUrp6s3XrSmM5zvOaBCFQtNIH19aHicnOePaqsSShlDIFPJJBJA54oAm0xd3iO4JwdlnFj/gTyZ/9BFbRTJ6DHuKxNGjEmrX+GYeWsUZx64Lf+zVteXt6E/nWhm9xduDgcepFPIyDzTCM9CaaY/TigBSoxzWHqJVb+5ldN8ccTHGOpVen/j1bQjGT1HvmsPUZJo01GW3hMsiBmVP7wO0EZ/4CaFuI0dIYzafBKIDEpjXapIzjHcDp9KtbFI9adFGojXC7ARnaD0NO2g/hQwRFtXOOKjkVSTnGPc1MUViG4NMMcZyduT2oArG2jZsK2cnmmyWaN1jBBx1AIqy8UQAGwAexxTTEcYV3Az0zTAqNpWnsvz2sBJ/2BUT6HpJI/wBBibJ/u5FaKW6J/CCPXvUwjA9M0XYWMGbQNIUkmwi/CgeH9LONtuAO+1j/AI1uNHkjIzThCPTn2o5mFjGj0PTIwG+yRfiKc+kaTks1mvuAprY2AZGMil2jHai7CyMQaLorf8ua57YBFPTSNJxt+yL1/izmtg+WuTkACommh6cN+FF2Figmh6XuLCzjznnPNX4LWGFMQwxxgeigU7bGOY2KdztFSbgpCl8nGR6kUtQKN9p9leLi5to5D645/Os2TwzpZztikTj+FiK3XcbiFyfw6UitnnnH0p3YWRz3/CM2vIF1eLx2lPFOTwzbbQr3d4495K6AdT3/AApp5UdSQaOZhYwj4WtdhUXFyM/7dEfhSz3bhcXQP+/XQD86UsVHc80uZjsjGTw3aBtxuLg4GOX60yfRLK18iaKN3dbmLG49P3i1vcZx0qtqDfJFxj/SIf8A0YtCkxWR4d8Dhu+KOof3jFP2xxvr3powygcV4J8CZM/FPVM9o7jv/wBNK99zyp/WtsR8S9CaexVlsraU7pLeJzt2ksgPHpWXdX+lWWsw6M9kTNLEhXagK7WfZj8Mc+1bzd89O9Y99ppuPEEN8w2mOJBkjrgycfmyn8Kyj5lvyMrW9S03S9TXS200GHYJGXjD7iB39CB+lSX8um2x8y1s7KZpG8uTc6x9Oe455P60vifRZ9Tu4Jo4op5I4TE8rTGI8+gCt65/AU7/AIRWxMLLJNcyHzDIpL8ocEccdgf0FVpZE6lUx6LFq0y7obYiNfnU8K4OTz0zwuc+wrStrLRprTdCttJFET8yEEA9+R0pn/CO2n2iSbzZgrtGxjJBHy7Mf+gCmDw9gkJf3EcTYDooX5gI9gBOPQD8RRdPqP5E11b6ZdENJ5DPGCgyR8nbp681BFY6cy+bdyFJgwkDLcMAeflYAHGSAP0qC88J2d0zs9zcAM7NtVsYJYMfqc7v++vYVLZeHUjv1Mjs8cTpNEdoOCOwPVTn8wQO1GncXyLsWg6fIJJAs6mUAk7zkYbcOD/tZPTufWoINC+xlvs97MsRAGwqvCgkgZ6/xHnrjFbkcUi3LSGYlGQKIyBhTk5OevP9KfKvHHTFLmZVikPlHY01nbPzf98+tWGQbDyc0xUUsM8+1IYsUSuiNt2j0FXQZMfcP51k6mskc0aRyyKzjACjqe1TyXUkUjRmXJQlSfpTuIuXaK4Khc561XRTGOmRitGdflPH41SaNske1QMkVsj0zVhSAOOOarBTwDnGO9SxnINAHmP7SWG8Iaecfd1AY/79vWl8D/8AkR9FBGfluR+Uv/16o/tGqf8AhDbNh0F+nb/YerfwLyfBOj5bOHu1/wDHga6H/BRl9tnpKdfSlkxjoOtCqCfb3p0m0LXMbFN+pPaoi3zHHpViQDrnIqNlUnvTEY+ptIur23lxxkPE6u56r04Hc0/RG3RP6YQ8+6im6lDHJr9gWhlaRUk2vjKAY5B9D05qXw4MxSDb/BF/6AKbEi8FPIwM+oqTaNmDxmnldq+tIG+TmkMgZMqNv51FtwCBj8at7c/d4qN1OfU00Ir4YZJIoTrUxUHjFN28fdoAyZcLq1105SL+TVLjA7VFIudVvOP4Iv5GnEHHTP4VEtzWOwh5PbmmHj0pQvU9qa3XjpUlD9uVOeCKRQCeoqPcQevFPGcZHWgB7Nx2phcZ570gXPY0nB9aYh6tkE9OKduz0wTUQHz98GnRr8xJGBQIezMD2FRxXitK0fly5VgpOw7emc59O31pzD5TXI6A0j/EfxDGWYRxWtuUTcdoLbsnHqcD8qpLcTO0JGB6UxjnkelC7to6UjfdPFSOw1m2sPlJHrS53AjkZqJyRwKRSwXnmhsEibZnrRsjJJ2r+IFRozA8k4qVGyTxSCwxoY2PzRof+A017W3/AOeEf/fNSN97vmgMeM4FO4WIPsNmP+XaMH1AwaJLeIfKrTL7LKw/kasbucYHWhlB5wOlFxWG+G5G+zXSySySKLp1QyOWIUBeMn3zWoXLZ2/Ssrw0u6xl7brqb9JCP6VrxhduFHfvWpmQlieorP1Oa4heKOCNGeRm5ckAADPatjYOu0A1m6wP9JtMf3n/APQTSBFH7Rfbdz2sTHvtkI/mKhuNQuC3z2RGBziQGrpGfSoJlLDBFTcvlRHBfKwEcllcMB3+XH860U1K1AAaO4Q+nksf5ZrPULHnjirSOCoO3BpcwchK97YN96Qxf9dImT/0ICoDcWUhIiuIXPoHBNMkmcNwOPrUMxSU/vEVx23DNHMHKXYihG3cCPrmuD8daVHcYuFXAgu42YKME/MPQV03k2xZsQRr/ujb/KsXUfIh0fUn2NIyzRkRElt3zgY7/Stab1RE1ZGl8OtI09tJhuJI0uPMtUKmRMhRubAXIzjA79810q6Xpm0f6Dbe/wC6Fcn4JDjw9ZhJpYlS2jUIkmABtzzx15rbkWQYK3VyeeT5pqZy95oqMdEao0vTGzjT7XH/AFyFOGj6UzYOmWZHf9yv+FZSFv8Anvcn/tqadpz3U3nG5+02xWZkjBuN29Oz8dM+lTzBymo2iaPjjS7P/vyv+FN/sbRyuP7Msz/2xX/Cq+x8A/argj/roabMjMhxc3Ix2Epo5xcgHQdH3F/7JscHt5K1INB0Nl50eyz/ANcRUMcbbQDd3eP+upp5hkHK3V2fT95T5g5Ry+HdCDf8giy+nlCnN4e0PtpVt+CVGI5sAm8uh/20zRtmx/x+3H5g/wBKOYOUafD+isxzp8Qx6Ej+tSDQdJPS1df92eQfyaoGS4VuL2Y59QP8KliF1tP+nTZ/3F/wo5g5QPh/TAPuXS5/6fJh/wCzUq+HdN2/fvx9L+cf+z0m26PAv5j9Y0/wpT9uXpfvj08pP8KOYOViL4dseNtxqQ9xqE3/AMVTh4etgflvtTX/ALfHb+ZNMD6gOftxPsYk/wAKck1/n/j6Q/WIUcyHysa+hBR+71jVV/7aof5pUX9hTBhjXNUH/fn/AON1aWbUCf8AX25x6wn/AOKoMmqc7Z7Lp3t2/wDi6fMhWY7SNN/s8zsbqe5kncM7zbd3ChQPlAHQelaCrzmqWi3k95bSm4WNZI53iBQEBgp64JNX87ecUMQEjPApvBOB+tOOOlAwF6+1ADTxjpiudm+1PBIbV41JuQrFxkFGlb+hFdFLIqJuOeOtcsY4Jra1S4uvIzNHg5wSVjJIHfGSBx601uJ7HTYKoPmLEDqepoDfKc/jTQuQBGRtA4+gpx+U7e+M0gEf7uM8+1NPGOeaiab95tzgL1rn/FnjLRvDcQa9keS6kH7m2iG6Rz9Ow9zTSb0QXOjk+d/XHSs/Vtd0zSkJvrpUcYyg5YA9CR2Hua86Tx3461KYtpHhW3toMblNyWJI9zkD9Kd4ZvyPFVlc+IhEvnibcx/1a3W4bQc9MIMLmr9m1uTzLoekaNq+n6xE0ljOsmzG5TwVz0yPT3rRK89a520szpetz3EOnt9laEJbm2G7ILbnLDrnPTtitG4vLyRT9mszCMfNNdHYie+Op/T61DXYpMZqdxfS3/2HT5Y4JEh8+SR03jrgJjPGeea4/wAP/FzQ7/Wn0y8t5NP27lE8rgxll6g+nQ4qt4q8cWOlWk2k+HmfVdXuiUe5X7iyEYyW6EjsBwMVyUnh3TdDk0yG1tF1vWFiaW5iJPlLnON/fPI49vetYwVtSHJ9D0TVviDYSxrb+GFXWNQkzhBuRIlHVmyM/T1qr/wmmv2afZdS8N7r+TJh8pyImAGWyTyMDHT1rA0fQPG0k639tLY6RNcEqRDajIQDOTn14xVu4sPiVE8cv9pRXEybljEsCnqOecelPkjsF2dR4T8WNq1++m6hp5sbxY/MUZyjKOuPcZrpxg/NivHL7VphrCx+OtMe3dUMMd7ZuyCM5ySVB56gnH5V3fgLV2ktJNPvbh5JI/3lrLLgedbk4Rs9/T8qicLaocZHXqcIOPrUBf8A01gzfMUDL9PSgs24AHiq92xju4nyMMhU+1ZlFp2GefWnbeT3zUUT7k/Kpgc46e9IYAD3+lK/HTFOK8dqjIyM8igBq9enFSbVYgYPSmZ5qRW5oAUjnnHX0qlqWPKjYH/l4i/9GLVw53DHFVdR2+VGG6+fF/6GtCA8J+A4I+KOp9P9XcHp0/eV7b9ghGsSagtud6JkPnmRtuOPYDj6mvFvgRz8TdRbn/Uz4P8A20r1jxdrl1YypY6V5LXnyySiRSwCk4VAB/E54HoAx7V0Vr8yt2M4bEVndeKJLeVJLEgMflMhUOAcenHXd+GO9SWd5rkMUccli2wZVGK8KMcFuc5z2HattLy3X9zNcwrMkImlXePlXoW+me9JJcWM1qpN4iRzj9227bu+mayv5F2Kml3OrS3qw3di0cJi+aTGBvAHTnOCS35VXvl1NxcR/vGCXC5WLchZCgOFYehPU8cc1sXV/Z2c8EN1dRxSzkrErNgucZ/kDSre2TxrJHcxOrMFDK2QSe1K/kFjm7e51KPWltriSWQ7ACwifyywjBK5xt687s98VY03UL+TTLid7OYyxkFVkDAucAsACM8HI4644zWsZreQ7oZonySuQ4PPXH1pv2i3EigTw7iu5RvGSPWi/kOxk/29cJjzdLuI1LNjKtngMcdOuAPz46VoWupJNZC5CMiAZcupUJ9agubzT5Lq2/0pZJ95CCJg3TqTjoB3NXo7qBo45FnjZXXKFXBDD1HrQ7dgVywNzOpVsJ9Kkcqxxk1V+0RJLHC80aTSglEZxufHXA6nFPSWNpmjWSMug+ZQ3K/UUhjm4J4qNGAcfKcDrT53ijiaRyqqvUluBUMUkJfcHB3DIIPBpgR+JTJB9nuIsM67tvzbQfavLdT+IMltqV1bO9izRTOhJifJIYjPWvVNeDPp1p5MZkcOTtHfivOtQ8B2t9f3F4+g2G6eVpW3ahKDliTzhPetI26kSuewMnFRuvPINWsAD2qJwMfKKxLKrq2OMY+lCEhSxPAHNTkZB9KEVcf40AeaftELv8BwNu6XqH/x1v8AGn/AY/8AFH6Z7T3Y5PulS/tBrnwCpH/P3F/WoPgGrHwlZ9gt5dL+iGuj/lyjL7Z6Zk7jilJZhznvUqpz79qHAB5FcxqVguAcDHNIy4YjAqU7N7Y6k1G7ZHHWmgMPVXVfEGnRmabeQ5EKg4YY+8T7e/r3qTSUf+zbgQyFZPs6bWUchvL460am7DXNOjeaNIjvIQj5mbb2+g/nVa11CKxlEDxysZYExtxjgYxk96u2xPcn8F3U194S069up3mnmgDyO2AS3foB3rSOSoweK5vw/wD2IhRYnvLOLT22wxXF1iPkdQCeRya6OKaK4j3280ciZK7kYEZ9OKTWoJ6Dx93G6mkcsMnHFJ9DToj8pJ5BpDIyoz3/ACoIxjmlb73fFIR0oAw5LiGPV7xZJ40YCMYZgD0PrUrXNsR/x8w8/wC2Kv3Gn6fdSeZcWFrPJgfNJCrHH1Iph0XRmGf7JsfbECj+lDimNSaM8zR9BLH/AN9CmqynJDJ+Bq4+gaKx3f2Va9OnlimHw7op/wCYZb9OwI/rU8i7lc77FZRz2/KpRn7oU0yTwxoQ5GnoOe0jj+tKvhfRc5W1dfpO4/rT5V3Dn8hSG6jpTd/OKQ+G9LB4a7T/AHbtx/Wox4ctVztvNUX2F69HJ5hz+ROBzSdD1NNGgKMNHquqD/t4z/MUxtCul+5ruoD6rE380pcnmHOSk/WqlvpdjBqM+ow24S5nAEsgY/PjpkZxTjo+pAjbr85/37aI/wAlFOGnawoITWLYn/bss/ycU+V9xcy7FkZJz2pwJGaqLp2vBPl1HT2x62br/wC1DTfsfiMdJdLk/CRP8aXIx86LH8RPenLjZVQw+IFPNtprj1Fy4P8A6BSAa7gkaXauAeNt5gn81FHIw50XAozSEc8cc1TeXWlxu8PzH/cu4j/Wla61AA79BvgB/daNv5NS5GPnRcbk8U3bnqKqm/kUjdo+qj3Ftn+RpG1SD/lpa38X+9av/QUcj7BzLuXVXDZBPSnE/LVBda00cNLKh97aQf8AstINY0kqSdQiX/fJX+dHK10DmXcveFedNYnj/Srj/wBHPWvgj2rF8JTRy6SJIpFdGubgqynII8562ZpY4omllkSONeWZ2AA/E1o9zIk71nampe8t+4Ac/wAh/Wr8brJGJIyrowyCpyCPrVDV475pIZbOGKXCsrh5dhGcYI4OelJq41uQOvGdpqBhknINRXFxqMAjabSXWNpFjZ1nQhdxABxnPU1ZNQ00aJpkLDPfp3oVyFwOlPVTux+tJMHXOAMVJZBN68moZGx3x9KnB3jPbNQThVJpiIxIByVrjtYlI1M/vDsk+Voxkg85BI47j1rqpJF4VW5wM+1c7cQLdeckal7hJ1ZCOOAjsR/47WlL4kZz2LXww3L4bjJcOHIbgnAyAcc54/GutONoxyCeDmsbwrbxwaLb+SCEaKNvm6/dHX3rWC5CjqKifxMuPwoehHTjOag0C/W9SYqxc2zmGV2jKfvByQB9CKsKhI4Gfes3wpbXVrBqLXdsYGuL6SZAWByrBQDx06UJKzB7mw8mOnH0pS+7jHAGcjvUT9vU+lORe4zU2GSeaNo4p6yNg4xUDFc89aUv0xTESs/97g+1NMgAPPPaoQdznJJ9s0BgHxznrQBI8jNghasRNxycZqsc5zjAqRGpAThifWhskcDimLSNIOx//XQFh478ZFNGMdTzSbjyOlKG6cfnQMen5U5GYGmsxwOlIzbVJx0FAhPDLZ00SYwXllY/99sP6Vrk7hx1rJ8PJjQrM5wWTfz0+Ylv61pr35FasxA5xTSGz14p3y5H880/b8oNAzP1FFNjcE9RG31zg4rHjSz/ALR08zBvN86R7c5J5ChSMevJ59Aa3NVXbYS5IycD9RWbZK0mqQI1rH5UcbuJmPzfM5IAFNCZtLuYfN09uoqlczZZjxjnH4VbkZ/MVUI25rMSGRnlypJ3sOtAGR4i1QaTpV1qFyN0USE8HDMew/E/zrlfDemwC2fxNryfaNQuQJPnGdnPyxoPyHvV/wCMccyeElVFLIbuHzFxjI3etXHktml0a4uJWWySB2j3cfvgAAD74L4960XwkPctQW99eW+L64ezjx/x722FbHoz9Sfpio7nwnZXlnIuZiGwzCeRpFYjscnP4inaJqzXstl5lqsUV6Ga2dZt5JUZKvwMNj69K6qOJlQLx0xUttFJJnnE3hnX7eBbexvtXtUXI/dXm9AO2BkEVmzeDdb1ItBqOp65cDjIaRtmfX5jjFeueWVwM8jvQ4bbjOKaqMXKcPofgYWMEcMbQWqj70oUPKeOcHGF/WtC30GPRdZlvbTTXureVMZif94p24IOTyD1yOa6Jmcygeg5+tTRscAcik5sfKjE0rRbk25+2XV3DFuJhto7g4iX0LdSaupp11b/APHlqM+B/wAs7g+Yp9snn9a01Jbnp6U4r6ipbHY43xBatrmkX0d/YWwihDKcODJ5i9wTwAfzxXGfCSO2aTUrPU7dp7m3j2oswyUiHIVQfXOfyr1G+0ewvJfOuLcM/wDFyQGx6jv+NcN4+h1Dw14hi8X6Xb+ZbOiw6girkhR0fH04/AVrCV1yktdTpPARmbR2dpWltjOxtSxyRH2H55qn4r1SWNBctcSRQ/avs8KQ7QzMDhmZm4AGDx6Cl8O6rp2o6Ymo6bqUVlLcsfMjOGi83v8ALngn2IzVXWNEuNUsrmzu9QtUM8vnwPbg/LKOpAJyOeoye9Tb3tQ6G3o9/KmhpdXDNO5YrGdu0zZbCYHbPFVNH8UXN1ehZbAm1LbftEatsDbtoAY8NyRXDWHiC70fUI9G8TyS2gidZI5V/wBVLtOQQSDj6DFWdJ8WaXbyJp0uoeSllKxtnI3wTJklSwHIYZ61XILmPWy25toyKDgk/lXNW3iSFoVkW+0V9wz5guyAc/8AAajv/ElrasftWv2FuOARDGZD+BJx+lZcrLujqGU49/ahAV5xnFcxpviCxvpIY9P8RQ3M0uQiTRrhivUfLgitzT715pJLe4h8m4QBiu7Ksp/iU9xS5WFy+MHqKqanxGgx/wAt4u3+2Kn5JB3HHpVXVWwkXoJ4uv8AvihDZ4h8BAP+Fl6kc5PlT8e/mV7YqaPdXsvli1mu4pBJLtILq20oCf8AgJI/OvEfgVx8TdQPT91Pkf8AA69otDo9tfXjQyrHMpDT7nIUA5x14xnP4k1vX+L5GdPYybCz0OWG9GpWdpaNEJLeQxzEJJGoDE89ducZ7EHFaE/hvw7IbaK5TdKm77KXuCWQkhjtyfUD/JpbnTPDt1cSz3FnavLF+8kYvygbnceeAcZ98Zp2sWXh2G3+33FjDMzvmL5uXdsfdJPGeD6cZrK/mXYfrcejz6Y19cYmIjMKFZGBcFtpX5eW59jzUemaLo72VrPDYrBtiIWOOU7YweqjBxwRx6EcUupRaPYy6Z5lj5s8UnlwKr5MIc7WY5PbJ/I1JplroNr5P9myxr+7UxhJydy844J5HDY+hpXsgtqZmp6To9rPtttHlnlhjEgiglKBAAVH8QAyCR7jOapaLaeH5rHTovLl3X6M0cXmsMAAr/e6AHaOemK6O7bSZoZITfQQi9IZ2SZQZQAuRk9iuBx2b3rKv/7HtVttT0210+YxbFjCyhAEJYLsHTOSQPxpp6A0Vo7fwvdo8r5gispnst3ntHubq3IOSTzknmp7rRvDUZ+0hVVrL7riYs0JB3YUEnBJ7Y5pySeF4ra4jma3gWdFaeOZ8EDcVAYdvmyPc5qY2Ph2NRMI7ZEimEgZiQFfbkHn2OfxouFg0Oaw1R4tW8kJerCiyRlg5i3DIB44OD29TTPseiRPJcR3xglRjBJOkwDCRmUncx6twBz2OKiul0/Rbq2azQwBj5syRvtEgxsQHPXk4C8DjPamWqeGWuZ3kktgku1gplzvz8xc+5I/JfemBILHRUgmjh1OSNRcbnPnggSOMEHPUng85OcVVbRdLS6jmOpXLOioUP2jA2gkDgcc7q1Db+F5rVv+PB4gT0YEZXJP4jmsm5g8J2cUm6W2iTYCw804whBB68YOKEwsdJpltFb2VpEsvmRRucbwGJB7ZrZ22P8AceuS8Ow6ba6U4s7iEsu+VzHJwP4icZ+WvPb/APaE0+0vri1XwzezLDK0Yk8zG8A4zjHGcVShKT0DmSPeXG5c5z+NMPSngnbj+lO25NYlEbJjpiq88IkkVt5UpnAB9auOoANRZVcetMDz748xk/D5yDkrdxHkdt1UvgFx4ViBII+33GDn1RD/AErT+ObEfDq5ZedtxD/6GKyfgNLEPDSbjg/2lJgH3hX/AArf/lz8zL7Z6v05wOahZtzHtzTjMrcZ+lQmQZKnJrnNRrxhmyQMYx74ppxzg9O1Ds2w4WRsA/U1AzNGir85OMZJ/nQgMrW5ANa0qNdnms0m3KZO3bzg9u1c/exm+niQS2fkrFsdZnKvuBPoK6TWLOTUIlVZ5beRG3JJHjIP4g0yDSr5Whm/tu93IgVx8hD9evy+tWmkiWjmFsriPzhNdaayN8q7XPA4znI9q0dFvRp8EkYa1k3zNKSLjABY5x92tcaTeCONV1q9Ox9xzs+b2PHSopdKvBqAuf7VuSmP9WdmA3qBtpuV+okhg1zcpHl2v/gV/wDY1JFrXybfJtf/AAKH/wATVdtK1P7LJCuvXYd2BDlUJUdcAbamfS70xRKmqzKU+8diHd6g8UtBkh1j/pjDj2uR/hTE1jLfNAuPUTqaJdNvWkZhqRZSPlUxJ8pxjPSo4dLvltTEdRBkJGZDAufyosgLI1hO9u34Sp/jUi6rEuP9Gk/7+R//ABVV20u6Pkn7ai7PvD7Op3expr6XeedI/wBpgKsvyKbdRtPf+lFkFy0dXjHP2eb/AL7j/wDiqadWgXJa3mz/ALyH/wBmqhJpGom1RFu7TzActIbVfm9sZxTm0u9NyG3WPlY5U2g6+v3qLILlwarC3/LGf8lP8jUi6nb9DHcD/tkT/KswaPqBilWSaxDtwjC1xtH/AH11psulXgjiHmWJYf6w+SRn1xzRZBc0DqNtk5W5H/bu/wDhT11C1GCTMv1gcf0rLbT7nz3b7Hp5jIwg3uDnFJ9h1X7OpWz09LgPziV9pA/DvRYLmx/aFj0+0IvrkEfzpv8AaNng4u4MY/v1Q+z3iz4eCMR7eSty2Sfy6f4VVK6qYJD9hfcD+7UXZwwz1Jzxx9aLBc2Vu7eQfLcQn/gdOSZDk+bH/wB9CsZoLsyQr9jl8th+8YzKSp+h61E0EwgkeSzuVdDgKqRtv57fLRYLnRRNuY7ZFP4099y8da5qRRFJEotLzMo+UtAmA3ocYxS5hLTxvHIhhyWLWrYI9QQ1HKwudC6/KGPH50wcA4PSuaea18uBkmced91RZy5H1+bilhv7do5m+2FUhO12JlQH6cHNHKwujqVk3Y3ce9SEErXKi7USxRjUoFaQZQNdtkj8Vq3bag8iMY9RDIpwWEkZAOcY5HrRYLm8q+4zTsY5FYwuNQ3bVdmON3LRN8vrxjike9vhsJ24YgL+5zuPYDD0rBcuatqUOmW3nXBOGIVFz95j/Iep7VieEtVuNQv9et7y4huUtbxFhKRjaEaNWwD35J5qeJruK/e+WGVnZNjbo22qO+BvIHaorRJLPVNR1H7ORJfGNpVbftDIu3IwhPIx+VUrWF1NoIyyHaFVR0A4rJ8bx3Zt9Mu7W1lu4bO+Sa6tohueSPaRkL3IJBx7VL/a0gJ8y3UD2Zh/6EopG1eSW8t4bcR87mfEiuxAHQAHj6mle2oNXKPw9vtn2rRbq0udOn86W7tLadQP9GZuNuPQk5HUZArrQOex5rkdRuJLu+/0q2kdrZw0MsUJ3R5HIJznn8j6VsafqEaoY5oLmAhs7miOG9+M4pN3dxpWQ/xFJDb6f51zIIoRNGXdjgL84NUE1HTWO6O9t3HYiQVqyajaNkCUj13RMB+oqncHRpAu5tPb/roE/rQ1calYjjuIZSPLmjb6MDUt1HLLAfLfY/ZsZApn9k6Lc8rZ2R941Ufyp0fh/SNv/HmEb/ZkYf1qeRFKZVYNjngnkgcVQabzEJAI5I5GOlakugWmSY7rUosdNt25H5E1m32izomYdZvBjoJEjcf+g5/Wjk8w5yhdoD83Q8HNZWnIX1wKxAia4XOACNvlybgfwBFaU+nawFIW/spB6Nbsh/MMf5VzfiOS4svC2oy6gtvbxi6hVpY3LgKSQeuz19a0px1JnLQ7Pw8nl6PaKCAPssLAAcjMamtBPvDJAArM8Pfb/wCybRI9LMqrBEofzkQHCKPuk5FXiuqiT/kE445BuUrOcXdlxkrItxk7+ORmpHIJ5PBNUoxrAYf8SyLGe9yv+FSONYb/AJhkXXgfaV/wqeVj5kWGCjPJ6dqF9VyD71SeTV0+b+ykI9ftC9qasusPIVj0n5iM8XKY/WnyMOdF5wuc/wA6YqZxtyT04PAqArrAUGTRCxPpdx/41IsmrfdGguPpdRf40crFzIlSH5jvOD7UoUISV5GKiSXVAfm0OfH/AF8xc/8Aj1K82oEY/sS4U+vnR/40crDmRJzt6c/ShDu7ZPvVf7RfAk/2LcnH/TSP/GgXN/n/AJAt3/30n+NHKw5kXR3ywz6Um5cY21U+1XX8WiX2fYKf6003U+ONH1T3xCD/AFpcjDmReU9dvT3pyqcDIrPF9Ov3tF1cdOfs4/xp39qSbfm0nVAPX7N/9ejlfYfMu5oj8PwqO7YR20r9AqFjj6VSXVIc/vLXUEA/vWrf0FVNc1S2k0q7ji+1GWSB1jX7LLyxU4H3aFF9gckdFo22PR7GPoVtoxz/ALoq2QWOG4FMjjVY1XqQOPQCnjcBu68VZmBXjB/SleWNQA0irngZIGaATuznj+dcr4uktD4n8Nw3EkCLHPNPJ5hAAAiIGc+7DH0ppXYm7G9qzf6Mq5+9KgPtzWTpUcH9vIUuGNylrGssXIGMcEgdT7n6VNqN7bXlpvtZkmQSuhZDkblU557807SpHOsXqiyMezYpmzxIMdvWhAzdZR1yAfWo1UJI47Mc0Bi39aR2z0BFIDP8SaRDrekXWnXBxHOm3cOqnqCPoQDXC2s/iXQoBpOsaL/aVuzrGk6urRse33sbfx716Yo4qLUbSO8spbaVQyyKVz/dPY/nVRlbQTR594K8QR6x4uW11OxOmXMELNp9rgbZFJw8mfXjp6V6N/EeK8o8Xi3h8Q+EtbLFbu4mjgcdAIyCrZ+uTW1oT6xo2paNaavqont2humVgeXTEbKX9WBYgf8A16uUb6oSdjve2DgelMkU5BXk/pXn+veI9WjvPEsaSzWpstMiuLaIqAUkLsM/7WQB7dq2rW+1DVpdQsLfUPsrrIfJmSNWKqFjPcYOdzf5FRyMfMjotqls+v8AnFKx5BB5+lcxpd3fCeaVtQe7ZLq4t1tQFPmAEbW4wRtHU981naRrurXkmmRT3flvPq13azEQqCUQOUABBweBT5WHMdyshBHDe/FSK5bouBnvXGeG9Yu786XqF1dMv22NlaFFHljDuq4HXPGSfYetS+Jtev8ATteFlETHaS2qsZkjV2hdpQgbB6j5l+lLkd7BzI68k8rjjsajeFZUKN0PBB6GuVt9e1trj5vshiXWjYMDEc+UFLF87sZ49KvDxJt8QahayRqLS2sY7lGCkvKWdl49sjAGOc0crDmRkax8NfDt47yWguNMnZtxNrJhSfXaeKw5Ph/4jtDix8VmWMPuCzw8g+oIPBrVuPFmqxm9kbyZPs2p21r5aQHlJVGQM4JIzweM46Vaute1eV9RW1sRJ9lv4oFgI2SyRvEGYcnAYFs59Aa0TmT7py2oeDvG14rR3GraZdREY2zqWB/McH3HNU9M+D940m+71S0gXukMbN+WTXcvqF55Wlabp8sUl5dW73AkugcBExxgYOcsB7AEnNGreILzTZdMsEitrrUZnVLlEbAUlCQAe2SMDPanzz6BaJk2nwn8Pxoq3V3fXDdyHCD8gDWrD8NvCEaBW06SX/fnbn8sVXvfGM8TRpDYxmXy51kTzCUWZGRQu/pty/Jq7pXie7ku9Zi1C0gjOkwh544XLPu8tXOMjBHLAfSpbqb3H7px/i3wK8mtRL4RtLWxeydDKDI29wwBD8nBUcjj0Nbvi9VkezhurqWGzhh2ahdQqSpJx8pI5AyMn9aPEutrrGmyT6ba2TFJ0tRNcTFGYyRqwCMvTG/nPHyn1qDRdQ1/Ubq209dDkTTYbdo7uN8bJuPvK/QknpjrVatK4tCvcabeeGLKLWNB1hprULuaMvvilHU/15HSuwN9barpttcWd1FKjzQlijg4y68GuB1NIPDuo7fLmn8N3ZDXFu2R5TE9QPY9R7GtbT9OsNP8ZSJp8sUUc0cUnlLJw2ZV2kD6A0pK4JnD/Aof8XM1DPI8qf8A9Dr1vxR/YUF5ZfbYDLeXcypCol2kkfKWxnoA2D9a8j+BMP8AxczUv3n/ACxnIA/66V61fWeh3mnia1W2uJPtJSCVpN3lyklDgk/w7m4qq3xoUPhHPp+g3N7Pi8CXEpEcq29yUJJXABwcnhePTBx3q/qM2iraW32t4ZUSZI4FD7iXPCjrz+NUF0fw0sUIMdoPKx5bF8ED7g/UkfUn1qSz0fw7HGLGG0smUpkJ94kD5c59un4Vjp3NDQax0bUrV5BFbzQyyF2kibG9uVJ3LyerD86zdM0zw7LdTfZdKiWO2KxC5B4chSpUHPIAJB7HJq5pNrZpCkOnzI9oI9oiSTeuM4GPQcEVn3MmkaddweHlsAIZJEkVWfEagkksB6A/qaSvsDK1u/hBY59StdOtMaflopgF+YgFfk56/Lj8val0Sy8PTxLPeLptzeySsW+6wVh1QeoGfpkk9auDR9GbVHvGt7HyBG0oRSDudjlpCB7AUxrLQZ9Q8uTTtP8ALCblmJALO+GwB3yAGz7CquFhgt/CfnyW32ayX7JIAVIAQMFLnA6HAJJ44zVpLfwu0MbbbNlkUyDzDlmUjOfm56H8qmTT9FO7y7Wyd33MVUKC5xg8+4IB+tQzWuk6Xpgur61gkmUmUIqgsX/uqPbgD2pXHY0BPpcpRZJrVg6CRVcg5XG4HB9hmiKHS4oiIIrRUY4CqFAZiowPrjH4VXvrXTLNIiunwGa4YJHFgAuxUjGfQLn8BUy2eixjyGS2j+z4ZgTgITzyfwNIZU0rSdKhs2luYtPM0wZm2hdqK3VR7c/jn3qG60nw3HbXAltNP8iAmSfMa4Q4ySfTik1i18LrD9kZLSB5iYxKighSexPQcL/KnXB8NvE0DvZmO7kHy7h++dSF/wCBcgCnd73EUmg8O2OlajNYR2aYtJJH8ojO0KR27cYr5SnstQnnkns7iY20jF4cXgA2E5Xqc9MV9Vatp/h+DSL2SJIYozZusvkOAWjCnj9MV8RsW3Hy2ITPyg9h2ruwiUr6nPW0sfoz5gz8pyKmEhK4Abr6VTR444+cDv15qzBKpXd/CR0rzjpJJA5UgAZ7ZqB4nz8z446Cp/M3ZZVH1NUpbzccbuhw3Hr0pgcX8bo/+Lc6hyeJISOf+mgrB+ATCbw1uZQpGqE/gYT/AIVufGFvO+HOpZViw2HOPRxXKfs/y7dBlUhQV1FTyfWFq3X8H5mT+M9oBQE4K49qbLIofjn6VXSZHO3OCBnApkys23y5CuD8x25yB25rnRqTtOobawz361BcMOuPwzUAi3kMytu65zgU+VWZCNv0yaYCRSZOeAOnWpBJwSOOe9Ul3gngcfWrCZIBOCPpQIm8zAA4FQyTKM/MMU4x5fI2+/FNlt49pY4z6kUwI1lXeckfWgTLuHzfSqscLgsshUj+HinxQsBnGfwpATmbkKM4PcClSUEnk1A6soAGR6VGQyjlQecdaYFxrhRjkZ/CmtIxGVwePWqbWLbiVfHOcGrkdsoTblvxNACCc7Dkjij7Uufu5x6U77MoHQEH1pYYhu3bVx7igAil8xjhDjHJpCoBGep9alYHJA5qGb7p+U5pAI+4MvPQ08tkDFNI470hVVXHIpgLIRkEgZ+lRyMMY60vJXc3B9KgQF5HI2krjpQBMMlR2pAdvJOaTcQv3aG6YK0AS4JHI469KkQZXtUecKp5A44o3kHGetACkKh+VQATn8aj3Bdv7tSMjjHFSSEYAJxUJGR75oEStHH9/wAtd2ODgcVUksbGaJoZrSF4yclSgIJ96suxwFxu98VEu7Pp3zQmAx9N0xnDNY2+du3PljOKjOg6O9utv9iURKchFYgZ/OrYyOGOTikDHP3sD2p3YrIhTRNO8yaQJNmYbXX7Q+CMY6bvTimpotvGsKx3N7GI87cTk5z65zmrynjrnPelfJxjpRdjsjLuNEaRHZNX1BC7h8iQYUj0GPpn/wCvS2mnNBdNcT3ktz82UV+AhPXGOv0rTkDGPC5B9KrKzjKk80czCxiavGJb8WdnZwS3c4aTzrtNyLjAwOc9+lTR6bqkZ8sWtq8axcFbl0ZpMd8dvp6Vet9OK6kuoGVi4DKE/hwcZP14HNaRZtnXHrRfQVjnI49VVoI5LAxsxJlKXzOEGeMbupNMhkvpULGw1OM7woTzImyPX/P/ANaukzlgSufenDqDwDnpRfyH8zk7ueONpfPs7wlGAAOnCTePUEUz7VYxmcM0Vu0GN+62eI8+m0jP/wBanPr91Z6vrEM282iXscEd1IB5VtuReG7n5m47c9q6S0FxHZol5Mk8wGHkC7Qx+lU7LclNs50X0IaRYb2EvGu9h9rkQhfXDbqp3t5MIPNjuXn+UuBHNFKGUZ9dvpXUSw28+9ZreKQEYOVB/wA9Kx7zQtJkKD7DFHtG0bF28enHb2pKw9TmLbxMm6xjlaRZbwFo1ltmXAHXJHFVfE9uuseCdWts2/y3MG47224LYGcfMOSOma2L/wAI6VNNaOPtMRtZC8WyZgFz2x6e1V7iwktdM11TqlzKrIkhMzKdmHB4PGBn3qqe4pvQ6PSbp7G0t7ZoUDLDGQWmCgjaMY71cfVdy/6m3yPW5H+FZ9ppt5dRRu18iJ9kjhjXyQSmFHzE55OSfp+dM1XRdblt7WO11iKEoxM0hgUFh26D17fhUySuyovQ0f7UTzAojtyeMgXI4/Sp4tRXd80cQz0xcD/Cs2x8PXSiaZtSBuZWQ+cLcZXGeAPxP51otpt6s0bR6mAiptKm3Q7zzyTU2Q2x7X8YxmFc5x/rlpp1BWmjlMEwK54WePB+vzc1XOj6kdif2tkrJuZzbISRj7voB/nrU0+j3zpMv9oWyiTGzFoP3Z9uf/rU7IVyRtUTeENrMeM53x//ABdPTU1PS3kUe0kZ/wDZ6gTStQjjhUXtkdvMhe03F/8Ax7imLpuqD7Rm609twPkgWW3b9Tu+lKy7hcuJqQ3H/Rbg+/yH/wBmpzXkb/eguR/2zzj8qoDS9SKRK0mnsQcysLcgtz2+bgf/AKvenRabqIvJXkXT5LfB8tBGQQfQnP5fjnNFl3C5da7gyQY7jcRjIhf/AAp32qIg5W56cfuH/wAKzU0/UvsrAw6Y05YYJVgij1x1P+NOOnXQuUBsdNeHZ87FmDM3PTj+lFguaP2yFeVW549bd/8ACmC/t8nJkH1iYf0rOi02/WCUGw04S7h5f7xsY98Dk1MdPvVaIR2dtt/5a/6Q4I+nH1osFy8dQsypxcoCPXimm+syp/0uIY7hqoG01ASSsbMiJV+QJdPuY/n0qPbqaQxP/Ztw8rnDr9uOE98k0WC5pLqNqzbftkeB3LcmpUvYDytxFnP98VlN9uMkqrYXgCj5WNwpDH0GagaO58hHlsrtpicMiLE238SKLBc6Bbi3J/18Q56eYKdvVsbWU89mFc00H+kmNra/yFDFvssRH/oNRbn8lZmtbpCXC7Wshux68EUWYXNzXL59PjgZWQb3Kkv0wFJ/oK5vVdWmurkILmJDb5wiNjzScYBG4Z4/Kp7j7K05t5I4pSo3tvsHKquOSTu61FDHo21byO3tVLHYrf2fIjE+n58VcVboS9epFpsks11vebaqIf8ARw+VjJZRzhjk89cCtzw43mXOot9qe4T7UyrnI2YxlR9D/nGKyozpdtO0puLGD5lWZsuCQDkDB46itnwxHL9hlmlWIF5XKmMfeXccHPfjFKQI11Py5DAjpSAgZyRz0pkaqpIXgUNn7vFQiyQHj19qJJVjheR2ACAsfYCqN1fxQuyhbiXacSeVGW2fU/4VV1m8tY7F385R5sJJkzkLH/Ex9sfzosxXOG8Wo82veEbO3tzeSxFZ3gQjJC8jOeFGccmutvrnVLEQ3mq2enPbiVUKxZLw7iACCeozjPSsrw5Dci0l1kIE1DV5hHal1yYrcD5Tj/dBbHqRW3b+GrWErF9svZbUTC4MEku5Wk9STyRnnGcZrVtbEo21hiLM3lx7z1O0ZOKeBtAwBupF6jofesvVdYNnetbbrRcRrJmWXbnJI9PastWXY09kfJChfXHFV/LVWOFUDrwOc+tYV/4nktljZYbGUO+07LnOBgnP3fb9apz+MWTb/olsckA/6R0yR7VSjITsjp0jhSNEjhjXZ9zCgBc9celJNa21wH863ik3AK+9QcgHIH581kf24FYqBYt9Ln/61Uh4tXdIrW8SlGK58/72PwoUWNq251EdjY7GUWcOHcyMPLHLkYLH3I70r2Nm90bl7WEzlVUuV5KqcqM+xyRXPab4q+1SyRrbwqEXO4zjB/T2q1d+Ixb+WzwQOGO0bZwf6UWkK2ly9daXpsszSS2UTO8yTOcY3SL91j6ke9SvZWcpkMltEfNYPIcYLMBgEn1wMVhP4qjyN9kB9JhSjxVD1Ng+faVaOWQro17/AEnTbr7N51ohNtzAVJRo+MYBBBHHamPpti0il7WLcsomDY53jo2euay28WRZ/wCPGb/vtaaviq3YbhYy59PMXP8AOnaQXiXZ/DOjy25gNuwQxyJhXIxvcOx+pYA59qdL4dt5bmSYXd3Gk8vm3MSuAsx8vy8N3xtx+IqgPFduFz9jnB/u7lpE8YQfMRp9xgejrz+tFpi900G8P6Vbw+Xbq0bicXSEtuxIECZweo2gDFWvDllFpmkW2n23meTAm1TIfmPOT/WrVtKlxbRTquBIgYZ6gEZqZRggAYOO1S5N6FJI5rxZZW9za6tbTw7l+zrcJ/vHcrcfgv51x/hH+z7o+GJIQgvo3/0gswyyo+1eOuenHoCa7XxJKsZ1OR8+VFp6q5Hqznj68frXEfDS0spNO0ieOMm7/tCSRnHaPcFGfxOK0h8JL3Of+BWJfibqu5cgwTgjPUGSvXoF8LXEdxJHb2Zjs3ZJS8eERgBkjPB4wMivJPgQpPxP1POMeRN0/wCulerpqHhaeWezK2iG2kaIpKoUZVRuP0AwMmqr/EKnsWHtdAmkW18i1Z0jyBtztQEN/Mg881mXNroEmheTbXVg7bBGLhmAJB5JGO+DnHfI7VO974bS6u4TbW+LYxRyOAPmdjwo9cZGT71Nq8Ph+xNu91YQ7gGWBY4csAEOcAdto6/SsixugWXh63trG9trSKyzCFttz7T5S5AOM46Nn8as6pZeH4JZpL6OGN7skuGY5lONpO3PJwQMgcZqvLP4XnsIGkaxktTL9mh/iHmOP9WuO5BHFaN9aaW7rcahDAdoEavNj5cnoCemc/jSb1GZUejeHbeISIqQpNIqb/OOHYfIq5zz/dxTYNE0Z9Wk8u3t3txBjaJN2WOA2Rn+6qAfWqVlJphvZ4bHTGlnjIFvAQVRYhn99nsGO456nAxWiHtbHQRrSaRHDcJFhIYxhjnA28DJ6DjrxT1FoRXGmaKsog0/S4ru4RtzJuOyM5zlucdTn179qRbfwydTex+wxR+VG6mV/wDVkAgyKvPbAJOOvvmr9ncWkOoQQLb28ZvYvtIeJs72xyTxz14PfmobebSruOe7/s5RKC0TBo/mYk/c578An6/Wi7CxowyaU8dvEZrechz5DFgTkc/LjpjpSEaNM+A1rI7S79u/OX57evB/Ks/z9BgvEhawQTCVUUpGCA7sAce27r9D6Gr+mJptwbqGOwSJ7eTym3IBu7gjvj5j+tIZRih0ya7mMq2Zt2UuillIcH70n5jGalTTfDrKY4bWyJ+7hQM8YOPXsDV6bQ9JuF2zWMD/AC+Xgr/D6fTipl0TSxO1wLGASkMpbbyQwAP6AUX8x2PPPGZ8N2mlatDbwQwS2envL5yn/VkA7Rg9ep/lXyDJPJJI0jhdzEscKBya+1/H2m6fF4X8RXdxpsKww6ZLGhIA3YQ8/hxj8fWviMdK9HBWaZzV90foPHBGxVpgjOpyO+D9KsoJftGEJKAcimWds0WQzln9cYq5EpHpnscV5lzqBywG37qnv1xVW5h2rtGfUHoK0U4wCQeaq3xBlAbke1FxHBfEq13eA9XaSVmGzd14HzCuR+A6rFo15MsckvlX6MwRSx2mNxnH1NeheP8AT59U8J6jp9ky+bcR7I1Y4UnI4zXj0Xwt8XRgLHqFtbKeoWdgCfwrppuLpuLZlK6lex7t/aClgRa3KjoCwVf5mmSaqFBJtZB7maIf+z14xF8JfFEy/NrtsF/67SHmpl+DXiCT7/iK0BI9HP8AOp9nD+YfNLsetya1CB/qYz9bqEf+z0x9etgu1pLNfZr2MV5dF8E79sGXXrYsPSBqcPgfNkM/iCPPT5bb8u9HJT/mDml2PRpPENmuc3GmKPe/X/4mq/8AwlGnbedQ0lD/ABf8TAcf+O1xEPwVRW3N4ifI64tv/sqnT4LW5B3+Ibjk5OLcf/FUctL+YLz7HYf8Jho6Oq/2vooB9b7n/wBBqO58c6GuF/tzRcZx/wAfRP8ASuT/AOFJaaZEZ9eu22kY/cqP609/gpo+cya1fn0ARRTtS7ivPsdB/wAJt4fV/m1/RRnqBMxp3/CeaBkqPEGjEf7zmuc/4UroB+9q2pHPGcoP6U+P4K+G4yC2oaoR6+Yn/wATStS7jvPsbT+PfD+Sv/CQaTkdRhzR/wAJ74dUbv8AhINKOOP9XIcfrWSnwa8Lsx3Xmqnt/rlH/stKvwX8J5J+06qc+s6//E0fuu4e/wBjSb4ieHVAYeINNwen7iWhviP4dCBv+Ei08jH/ADwlrPb4N+E/u+bqmP8Aruv/AMTSD4M+ENozLqnP/TwP/iaLUu4e+X3+JnhtV58QWGfa3lpF+JXhzcCfEWngf9e0tUP+FMeEAM+bqf4zr/8AE1G3wX8HsCPN1P6/aB/8TTtS7ivM1G+JXho8jxFp2Cev2eWmj4j+HGTH/CS6Z/4Dy/41lN8FvCJwBLqgHc+ev/xNIfgt4TB4uNUHH/Pdf/iaLUu4Xma4+Inh0j/kZNLxjr5Mv+NKPiB4f+7/AMJJo+T6o4/rWR/wpfwrg/6XqgGOSJl/+JqM/BXwsvH2zVuf+myf/E0WpdwvPsbz+PfDq5z4j0fH+83+NMj8deHdpA8R6L17zEc1zs/wV8NE/LqGqgdfvp/8TVY/BDw8ZDt1LVB3wWT/AOJotS7hefY7NfGmgsoP/CQ6IRjgfaabJ4u0mRSqa1op9MXo/wAK44/AvQwnGsagPQbUNVpPgRo7D5devR9YVP8AWjlp/wAwXl2PRl8TWIRFN/pOcDP+nAf0qVPEFm5wLjTWz0236/4V5vcfA2zuF3f8JFdbtoHNsp/9mqH/AIUPDg7PEUntm1H/AMVRy0/5gvLseprrUDZGbVj/ALN5Hz+tOGqLjlR74uIv/iq8n/4UZLGCyeIV+ptzkfrUcnwT1FlOzxHDj3iYUckP5g5pdj18X25Plic/SWP/AOKqQXMmeLSYn2KH+TV4wvwV10IAniO2HviQUx/g74sRD5XiWDI/25BR7OH8wc0ux7U106gFrO6A/wCuef5U1r1FPNvdjP8A07t/hXicvwq8eIP3fiSI8f8APzIKgPw4+KEPNvrynHQrqDij2cf5kHO+x7oNShVvnS4UepgcY/SpTqVmoH77H+8CK8GHhH4zW4Bj1q6YA/w6kf61INL+N8XS81Fz7Xit/M0ex80Ln8j3aPVLBi3+lx+nWkF9Ysdouoyc5yWrxOM/GyKH5otRJ/2Wjam/2n8Z4iBJaX7ADkNaRNn9KPYvuh+08j3Nbq2Ax9oiA7fOKcLq234+0wn/AIGP8a8Gl8QfFmP/AFmk3Leu7SlP8loXxx8SbfCyaDkju2kH+go9hIPaI97WeMk7ZEb6MKkA5BI49a+fD8RfGy3A+0+HrLHOS+nSL/WnD4ra3G377w3pp7/6mRf/AGaj6vMPaI9vvvD2m32n39lLFIE1B/NnZWO7eMYYHtjaPyq40ZjjVc79oC7iOT714Mfi9cRhS/hmx+qSuh/rT0+Ng58zw/KoH9zUpB/Sh0agKcT28+lVpWyS3OP6V40vxu0wcPo+qp6lL0OP/Hqlj+NfhssBK2uQntmKFh+gzS9jPsHPE9WkPOMHrxWYREqaoJGIj2JuOcfxcDP1riovi14XuEH/ABOmiJ5/fWDDH1Ib+laC+JbPUPBV5qVlqEUyS6pa25liLJxvViORkdP1ojCSeqByVj0LRpg1rB8p+4pGfQqDitCMgtnad2PT3rz+18ZaTpsFvDqOtadDMLeIss0rl/uDGQq+lSD4meGI8Z8QWQHqlrK/88VLhJt6FKSseghvqKcjArnBHPGa81ufip4cixu1WZs8jbpj4I9eXqtN8YfDUb4N5qMmOuzT9v8ANjR7KfYOdHqTNtPTqakQ7lzz0rx+T4zeGjnbJrbD1WCEfzBpD8atCAG2LXW7gbYB/Sj2M+wudHrt1L5KJJjILbT7ZpbflPmXkE85rxm7+NGkTwsi2GsvnkbpYgOPoKqD426cmVXR9TI7f6YB/Kj2M+w+eJ7qQCaTc3PyHP1rwxvjZY4O3RNQY+n9pMP5VH/wuyMrtXQbofXVJKfsJ9hc8T3QGTJKx/gaeu/J3LgZ4rwRvjZIoJXQZMeh1ST/AAqN/jddbN3/AAj6fQ6jKf6U/q8+wvaRPoB/Mz8iFh1zS+/Jr58T4zTtnd4dtCT0BupD/SqcnxguVmDr4asxg8hrh2z9c0fV59g9oj6RJDD3ApknTCqScelfOUnxovTGD/wi+l556M/Sox8Yr1yD/wAIzpWex+c/1o+rz7B7SJ9GbZGA3gqKXnIG1iPXFfOy/GG/PXw3pA4/uv8A41E/xg1PO1fDujgdsI/P/j1H1efYPaI+i53ZEPyux9AKejDAOCa+bz8XtUYg/wDCN6R74jk/xph+L2qLyvhrSORknY/+NH1eYe1ifSbqpw3l7jnjI/z2qXG4fMmeO4r5pi+Meo7/AJvDWlZHORv/AMamPxo1Ddg+GNKI+r/40fV5h7SJ9GmGJhuMKtg/3f8APqakG0E4ULk84HU182J8aL5c/wDFL6V9Mv8A405fjPekfN4W0on/AHno+rzD2kT6PdcgnB/CmvkR7sZJ6cV88J8Zrlm2v4U0wj/ro4qcfGGVx8/hXTlAxz5r/wCFH1efYPaRPUpY7y4tbJbKYRX2nzM89qXKCUkEEH167gazG0G81CGJvEUkFhp0BV5YlmLNOR0DseAv+zzXnN18UElnMw8L6WJgpCyh23D6cU4/E3zMeb4W0qV1xjduPParVKfYXMj2vSma+uRqbWzwQIhjs43XB2Z5cjtnAwPT61qFj5nfjrxXgb/Fq4yCfDmmhuuAXpR8V7pgf+Ke00H2L1LoT7DVSJ79vxjtn2qKa0guJGlZW3kAZV2XOOnQ+5rwWb4sXoHy+H9N6dw/+NNPxX1AgH/hHtL9f4/8aPYTD2kT3c2MGP8Altj/AK7P/jSGxgHXzvf963+NeEp8Vrwfe8PaXg9vn6/nT4/ivdMDjw9puf8AeYZo9jMOeJ7h9hhB4EvP/TRv8ab9ii28Cb6GRq8Rb4s3K43eHNOIHHyyOKkX4tycf8U3a5PYXLjH6UexqBzxPaG06AEEedjuPMNZOsRzJq1pY28jW8d0jLFOy+YBIOSCM5HyjI7etebRfFpm4/4R6EewvG5/Sg/FOD7Qs3/CPx+YgIVjeNlQeuOKapTXQHOJ6jpEYvpbj7TatCkbsi565DEc565AB/GrraTZFfuHr3Cn+leQzfGCNFJbQ5D/ALuouKbF8YLWZmj/ALGvlIGfl1FzSdKp2DnievDR7JxxEOn9xf8ACnf2Np4X/UqD6hF/wryw/FmzVQV0q8I9P7RalX4sWZI3aPfrxn/j/al7KoHNE9N/sOxY/NGM/wC4n/xNRz+H9PEb5jIBHLCNDx/3zXnP/C2dPyCdL1Dn/p9JPFKPi9pZBX+zNSX1IuxR7Op2DmidtouransEf2RTCtxLboAp3AIyqqnsDt3Ek+mKdrGvalY+DLzVWg2XkRCqDGVAyyjdtPpk/XGa4hfi1pSAbdO1QcknbOnNLP8AFXRZoXjuLDVZEk+VlZoiCD9RT9lLsHMu5dvdXl0vwfqH9o6lFqd1qAHktGcuSRjBx6HGKs/DO0aNQu1C1pHDCWU9GZwzhvUg/hXFW+t/D4XaXMem61bOjZXZOuFPqB2rc0jx94N0t5GgXV182QO+5UO4jpyB0q3B2dkSnqUvgSc/EvUiVx+4mBA/369vmsbGbYslpA5RiyBowdpPUj8zXhnwFmhl8e6hNHkb7eRlz7uDXuisWfr0x1rPEaSLp7DHsrRQo+ywnZ93MY+X6elQaxqVjpsKT3YJydiKkRdznGcAc49atyNl88/41m31iJr0XIu7mB/JMP7ogYBOeCQSD06eg9KwuaDJ7H7VrEEzwoltanzoyoGXmIIz6jA/PPtV3UJrNY0hvVR0nYKI2TcCfcenTk1naPpEVhKkkF9fuigjy5Zy6njrg988/jS63p262NxA1w15ECInzu6kcEdCAQDj2p7iNdY0EpkWNFZsKxwAWA6DPtmlnWEwOtwqeVtIcN0I75zWZHotuixD7Vcl0kaXeHGTIwwW/wDrfj1p82leZbpFLqF/NGroxDSDLbcYyQM44yfWj5jLyw28TGSJApYKuR6Dp/Oq7xATiVux+RAOAT1P1pktgN0rLd3amXdwJOF3AZx6Yxx6VUuNPmd9yapdxlSu3awwoAxjBHOe+cml8wNKVrOCITzrDGI1PzsBlQev+e9Z1pq2mb0aKCSBnOCHAVhxyW57KAeegIHXim6xYDVEiia4khMcgfenX6Cg+H7FonjUbQU2RjGQg/i47lu5PODjimmgdzooSzDOOKnGTt6DueOtc7baZMGuzLqMjG4OSVXbtOMDoeg9PzzV59LvpYSo1y5TI6qi8cAfXHH15PNKwxniizsdS0e803Uo1ltriB1ljJ5ZMfNXwNf/AGdL64W3Z/JErCPdjO3PGfwr7ont1jv9ZjvZjdytpxYORt2RneCg9ORnP09K+FJ43WeRU+6GIX6Zr0MD1Oev0P0YKrywBPrzSHcfmU444FOGFJ5GMdaU4zlT0HQV5p0EK5Xvz6U2dTydx+lOIzluaHzt3LgcdTRcLFQx57d+9RXFuf8A61XAM91JpXRSnvjjIp3CxmpGwbCtgd6uRYCbuuO9KsK7cNye/tRjaCuTipGGSTntjpQzcccU2Nt24YxioyWZcKeR7UxEhUbsinN0HzUxTjrjOOcUwNuPJzz60AOf5eM0m3PLMSOtRFuOcmgsxxwcH9KYDj2VaRcH5T2puSHxtJ96GYKOSM+tAD12gHI60q7QcdKg3Yxz+FKsgJDdQKBErEA0m4Bh7U1n7jH40EgrzyaYDlcbvXvTTgnHfFClcUrbTghhmgBrK2Djk9s0NHkBSckd6RG5PFBOWPTBHNACgHHB+lI+SpbpSK3zkZ49KdJ904/KgCuVw4PSjcfQcd6a4Bx1pGyM4xigCYEbaQ4PbvUDsVAC802KXse/X2oEW0IB4zSZ2gL6miMj7x/OnjawyfwoGGME7iSAKrykq+FU4b1qWTqCpNIxUAk80CI4NxDK3rUn8eOCMVXLMsjkVIG+bb1oAceZNtMC/NSn7wJxSZ+U5PNMBzAf1pmepB2infKY92c46VESMcc59KALSH5OKf6H+tVo5PkzgU4P0OfXigCyGBXrz/OhsdelRxMuB60jsdxJ5GeMdqQD+2OppCuflbH40kbAjkkccU8cjuT2NMCvPb2rL89tE/8AvRg1nXOi6LJ9/R9OkB6hrZD/AErUnwUOBn3FRlcbSvI6c002KyOeu/B/hS4QiTw5pnPpbKv8hWNqXwz8D3TFW8OWyHH3oyy/yNdrJgqMdKgfJHLEGqVSXcXKux5lf/BvwRKG8qzvIG/2Lk8fgah0jw5pvhXw7NZ2/wBomhk1KN8TEsFIGDwMdq9OY7gTgdOa5DxFCz6HJIqozLeqyqy7lY4IxjvyR3rWNSTaTZDikYknw10bxGU1661K6sY5beJykIGxVEa8/Nk9PWjw/wDC3wjqdmLxZtZNtIN0UkrIvmLnAIA5A7844Irpr2Xyfhc3knaG0aROvOUyueefukflW7A50vQLOC1j3LHFFEhClwFCgZwOTwP1FEqk9kwUY9jlf+FVeCTOtrcyX7SHCxrJcld4wT8vHPerq/CPwOpC/YLhsdd1yxrpJI3fUrK9mhbC28gjyNwilbbgn04DDP8AjUFpNrklgu2OJbr92uZiAG+TDltvT5ueKj2s+5XLHsZUPwn8CKAP7FDD/amfn9aup8M/AS/8y3bEY4y7/wCNWrZ9VuprMuzo0UKm4QsUbfuweOhBwcfT3qa8a5WW7W6uvLE0S+SFc4jwWHGMHpj60uefcOWPYz7v4feDY7R/s/hmxDnAXhj3+tNt/B3g21tJJZvDlgfL5OYcnHb8zXSb7iXT0VUaK4aMYL8hTjr71mW2m3waQXV88oZXtyWbOYyMq+O7g4/Wp5pX3HZW2G2nhTwqykt4X06B16o9uhIz9MipR4e8Lj5k8P6Ux7bbSM5/Si107UJrWxhurlrdrRh5rQOcXIAxgg/wkdjyDSx6ffeQ8ay+SwYFWD7s4bOQOgGMDFPmfcLLsSJ4f0NgWOg6XGvXAs48n9KmTQdGjTEek6evuLZM/wAqrXVjqa6TdQ2t6zTvcLIjs+1vL3KWXIHykgOAccZFS2UesrPKt1NC8fnI8ZHH7vb8ycDqGBOT1zRd9wsuxZXSNLRsJptplu/kL/hU0FnprQebHbWxUDcCkYwcfhVaC31YRRk3UImV/mDEspGCCfzwQOlXLtZPsEsSyCJjCy74xjBweRSu+47IpC0EcaJDY2jM6mQ7wFzz0GAf84o094LqFpfsUaKsjxgYVs7TjPT2qbSrW7jEclxdK4VflRVPHAH3ieRxnGOprNsNJvLdEDvAjIU2tkltqnlfoeT+NHzEav2eED/j3iHsEFBhjDLthjIx/dFZUGgwwyGTzST9peb5cqSjA4Q4PQE5/AVH9l1+10+yt4b2O6ni3LPPLkb1yMHH97H4UvmHyNjylY58qLHb5aRYo8/NBHj2ArPvX1hbi5W0j3Ax5t2YgIDtPDd87se2Ks6Zbyb/ALVewQrddAydQpA4J+uaNe4yw8Nsuc28X/fAoS3tcfNbw/igqhpU95JNeJcRkGK9kX5wR+6xlCvY9R+tM0p9U+zH7XCxnVCGLuNjOWzlcfwgdO+Pzo17hoaM1jZk5NnAfpEP8KP7PsR832K2PqPKWqEV1q0duC0PmFUKMQo3M2fvgZ6Y6DqarzprE2ow3kFmrtHvRDM/l4QqMEgdTnPHvT17i0NcafYsctYWv/fpf8KrQR6PdXN1DFY2zPbOI3zbqBkjPBxz1pi30v26S1uQ8Xlwq7OFGzGBkk+pOQB/smk0KGU6My3KvDJPLKxdflYqWIVvVTtC8dqWqDQsPp2n5/48bYH/AK4r/hTJLKzX7tpb59fKHFVobC7huDsvrpIlmD4eXzBJHj7vzAkEHjrWVfHUzeLBFqKBw3KLJuBHzfvGwMjqvydCR6U1fuGnY3xaWfT7NCO/EYqX7LbY+W3i/wC+BWZLp4u2ikFxKcRlHcOysxxwwxgA5zSXdtdRxuyz7UVQscpdiyjGCMZ9ec5zS+Yy1PcWEN21rJEoZIhIzbRhcnCj1JOD+VTWscE25zZmPnGJIgM+9UX0pxqFjN5qyi1jEZlcnefXPrnjr0qO20GO3d5EvLrBuGl2rKyqEI+5wegp/MXyLGoSW9rd2sL2kMgun8tMAbgcZzgjoADk544qnqAtUkf7SzR4I2pBDk4JIXkAkk4NNvdK1BbmC4sbqN5obL7NHLPklDkEtjuWwBmtLT4rqNXN5OksjHIKLtAGOnvznmi9uoWKNv8AYQsNveWkP2nZvceSDsUnA3kDA/xzV82Ok72Q2lkXUAspiXIB6E8ex/Ks290P7VcXubyRIL3Z5yKMP8q4ADdh3xj+dP1bTrFhdzXl5OhnCFijEELHgjgdRkE8juaL+YW8i7/ZuivOUNlp5cdV8lMj9Kr6jpmipDj+yNNkfzFRd1umFJ7niqUFvDHDdaw6zLdEOY0fIMO7oAPU568+nSp30ebY+y7j3EwhlKEKwQliGI5JJPX2FO9uofIcdC0qOGT7Romlz4XKiKzQFvbB/Coj4f8AD/k+efDtjCx4ZTbJuHPfHWrwt9Q+1mdrqEAyBigU8jbjb7Adfc1PdzGFPO8veQQAAD+ZxzilzPuFkYlvpnhCVHX+zNMjZGKuklsqsCMDoR7j86dqWheHopbW1XRdMWW6kKKWtlIAC5Jx64FJDpsc9yjeYxHmPI8pi2lyxBIGev3QM46D3q9eWl213JcRXMbu0BiUyDBjPJ3LgdfX6CnzeYW02My50DQYpUtP+EesLiZ2wriFUXGMksecY6fiKkh8I+GZ4Em/sCyj3DOBGKltNJmtfsot7GBLdVcTRJMdzMdvzlu/3Tkd81oLHeNqUdxLIFt0DhYUPGOME+p6/Sm5PuFl2MxvBfhRl/eaDZ/UL3ptx4P8HQwtJcaJZpCo5PPH61o2w1J5B9oRViVCPvDLPu4P0xWctvfyWNvJqFrJuEvmXISUFmYBsFTkYUErjvwKSlLuFl2IU8CeCbiMyJoUCjkHO5SDnkYzSN8NPBbpt/sZQO2JWH9anvlgk0IQlrhg4RUMYHJyDtUnqT/e571pW0+qWdkqtYm9kUZfbONx7kDPXHQU+efcOWPYpaB4Q8P+Hb83mmWTQTuhjLCQtx+NdDGxXoSQaq6fd2+pWcN9b7vKlXcu4YYeoI7EHNXNybQCPpWMpNvUuKS2A8tnr6U11OSfXrTyy7cfrUbH5j1PpSGELL0OAamjbJ6c54qqmV+8PpUgkjYAc+3FAyxJtXAPH0pkrL8oVgPaoZZSw4ozhctjii4iYyZ65zVZmADcZPtUoOe64xUEmdxA7/rSGC8juPWnwqfmGTn61AN205PPtU9p8wKnjHpTQFuAEEZHBrQjU7c8YqrFynAHtV+FQ+F/SmIwr6yaBde1GcqySWhCg/3EjbIP4k/nXws6xs7MoUAkkACv0A11VXRbssgkBiYFD/ECMGvKx4c8PKAv9iaXx/0wT/CvRwWzZzV90ep7iM/1qVTuBy3NR+RKXYcHv1qZbWbbldp+przDqE+XGzIFMbByMgjtU/2Ocp/Dmo5LK4Veq4+tMRA2zBA608NkDb0HXNKLC4buuR7002N0GB3oKAEcEndTHz16cVaFncEAfJke9POnSsQMqCe1ILmaMgZPApmcdMVrto820nclRjR5sZ3JTFdGW7YH/wBemMwU+lazaPcEcNHTW0a42EF46AuY25c59Djr1p5J9frV9dGnyfnTg5px0m4HJ2H8aAM7omW60zduOCB0rQuNOmA2sEIIqmLOUbj8uM0wK78k4OKaGGc1K1vIq54/Om/ZZs8bcUAIGwwIOcVKenT8adHZS8D5eferK2M2Fztx7GgCkpOaXfyBVo2E3quPrSHT5SmdwPpzSArKwzgfepFwhq1DptyZB9zv3qV9Jnz1TP1pgUsJuB4zQ/CnpVltMuB/c+uaU6bPtGSv50AZvI9/pUUjK3HP51dexn3EDZnHrUb6bcZH3PzoAps/8NRITuHNS3Fjcb/l2g555qMWlxuO0KT9aYi9Ft2c4p0f1x9KZBbzYA4z1PNPMLgngcUDDv61G46L+We1PVJAecH8aCjkkcYxQIgjC72LHk1Ez/6TjPHSprqNooSy49qpRhj83GetAGh0QYOTScHt0pYFLqpJHTtRsKgDOOKAEK4T0HpUDqd2/FWD0IPSoQuSPmpgIjfLj39aVfX9KNoWJiCeuKUbgPagCzGwx2FNfbk5bFCKdowf0qKUc9aAHhhu+Vh7USH5Qd2Oarjk8ZwamZv3eeMfSgBYZDgDjjqPWmzsygFsjPAFNiQ+Zk45+anXkUjqWD/jjoMUAQMSydTn0qKVm24Ip0i/KOThTxUbZZR82MdOKAIZ38uF3JGAprk9ejjm0GIyyoiC5WRmbJUbfn5ABJHy+ldNqfy2UvQgiuX8QvHb6DbSTBfs6ybpsgkFNrg8d+vSrhuiZbM0PCEkGo+H9MjmVHgbzrSRMHaRyrDBAI5BrqdJ0+WxtltjcNNDCoSIuo3qo4AJ78d65Pw3Clp4ctJLVlMK3QlTG7BDMcH5uRkHp2ruYwcEMeCM/jRUdpNBDZBN8vygZ3cU2FUViFbdk5Izmk3nzTnHoKkjXDNxj3rMslRlIGM4zTyqs/mFVyBwccgfWmjA2gc5p/PI4yRQIc3OCv60u1fbNRnhvcikztHp60gH7ue2P1pXbJB6YNQFsHPanK275e9MBx7k4/xpQDuwelIDycnoelD5z2oQEhdVOM4NJKD5LMR2qMqrAFh3zTpmUxHk4zQAkDNsHB7CpHUEcD9KihIZdyn68VIe/JxQA1scA9+KaQCuN3Pc05s4DD1pm7k5HegB+RTc44460p6cGmFf50AOXO3n0pcr35NIPuhTxTW/TvQAoUY4xmoNQjlmh2xSmPnng4YenBB/Wp15XHSlwRjdj8KAKem6da2a7oox5p5eQn5nJ9avAgjHem9ee1IPvcdqLgQ31ubhUVZFAB5DLuU8dx/ke1NgtYreIxxDknLE9TVgt8vamMfT0p3CxEFbPGc+hpWUSIUddykjjtQ0nzZFJHIGXPQ5pAShSox0oVeAPfpTAzYJz9akR8fUUAJ0GCvfimP0pxYmmE579qAImYhhggHPSmGwR7k3Du7AsreWx+XIAx/j9aeF3SFu1Tn5gQKFcditqVq11HHHv2qJUkb3CsGx+YFWAMAfMPypR3IprdOO9DAQswBy3FMjZjk9cUYJVuntSRrtTBxg9qEArfMODg1GrfN1z70O3P3jntxTGH8Q5oAnjk2qP8aVn5G01VJxjk5Jo3n+Ec5oAnZ39OKSVUuLeSBwdjrg4PY02Jl2ljk+2acsg5UfWgRDBaRw3AmeSWaQAhXkbO0d8DoKnlIZGUswDAgkHBH40m7PTgU1QAQBxQxontYYobdIYIxHGigIo6AVOn3gSvfrVVX5HJqxDIHHrUsaHPhuRzg9hUa43+9ObaQQvBB7VEdp+Zh24pAOkb5uufX2poGeQfrUfLc0KRjv1oGSA4IBH5UOQBu681Iqjbu9uKhdvl/E0ASq2MdR6UTjcBtOMDv1qmZju9AKntj1PY9M0IGCswYY5FXYMAZxg/Squ3liOfapImOzrz9KoRft23ehUd/SryNxu6Dt71iTWq3b2zPJIpt5PNXa2ATjGD68VfEx+6O1IZm/E25aP4deIJFZgY9OmIIOCDt9a+I/7U1Lvf3xP/Xw/wDjX0h+0z4m1fStDi0rTZIRaXoaC9YqdxyuQo9Bj+VfMTNhiD1z6V6uDptRbfU460k3of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data:image/jpg;base64,%20/9j/4AAQSkZJRgABAQEAYABgAAD/2wBDAAUDBAQEAwUEBAQFBQUGBwwIBwcHBw8LCwkMEQ8SEhEPERETFhwXExQaFRERGCEYGh0dHx8fExciJCIeJBweHx7/2wBDAQUFBQcGBw4ICA4eFBEUHh4eHh4eHh4eHh4eHh4eHh4eHh4eHh4eHh4eHh4eHh4eHh4eHh4eHh4eHh4eHh4eHh7/wAARCAKvA5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lmbHXkZ70QHcpzz3FIfmb5gQO3tTk6YHHuK8c7BHX2703oQRu4JqQM2PU+poPy8Z57cUhlZlXd8yAA9fc1G2N3BxzU78jpk96iYcdOTQBXkGSVJyvfnrVGVVBCBcADA+laEynHQiqkp6hgN1MRAVB9qT5VVsjgdacy496ChHAoAfHt27u3WnfLnjIpq5C+p70h65weaBEnloBgL9fem+XGAFVFAA4HYU0lvfmnDsaBihFxwBSFRzjGPQ07dkdPrSHr9aBCBVAFRkYzwKe/H51E55FMBjKCD8o+lM8tQeOKm5wM00AnPTrQBCkQD561YC9KFUgknvTz9KAGSLwMZqJ16VMcg0x855oAiK4FIBuQZ69ae43D14pP4egoAasYB9KdGMZGelOQcc4xQV2njoaAFbkdaqzD5uKe7FCcsSD29KgdyWBH5GgBMce/anqn44pV5xxirCJxjn60wK8S7n2cVpj3FQxxhc/rUmfmpASqqnrTWXHU/jQCcY5HFKVJBHamAINo9jUTYyT1pw4FRNk+1AEgcKoB4pPMUHOBn1qHYxOT296Rk44pATeap5oMwIxjBz1qDy2yMU7DDsaAHDr0P1o+8SMUANxQN26gCCRDg/KNvvVdY42clTt59Awq7OeCKht4mwc555FFwBYmCnbKuD/s4/kamhVUIOSWxyTTlVlXaen0prgr0GaLgOzkmkO3v1pFGT0waRuO2aAC6YfZ3I5O2uYlkaPQtVkQ7ZUhMitjpj/wDXXTyKTC2QOnWuVnU/2Zq8JbBe1dQf1zVIll7wb/yDIhuVvk6hcD77dvyrf+bPHasLwX+80W3n8xZAU27lACtgnkYwO9dAvapl8TGtiOIkg7vwFTFgRkGmKnzdqeydfSkURMcE/wA6RW+amTFs4qP5gKALIYHvTvl9jVJnb+Ec4qe1bcvNAiQ8HjNPRSB1pNvv7U8HB60AGeeagkXnjpUxzjK4xTZF+XPegCNe3r6U7tTwOQcdqfsNAELLlSoHFPjysYU84qdYzik29scUARjIxzQ/3RxT+lJjcfSkBVkhLEdxT44xGcLUpU5PoDSFc9Bk0wG8knNIy59qkx7U1+COtADFUr/jTgcHHalBy3ORSsvtmgBUofOetG3HOOPSmP1/pQAnGO9NXkHk9aUZxQuMZwelAMcvTpQM4IyfrSFgozkdM0K27nikAoYjjqaaeTTtu4YFMOR94Dj0pgSDp8v4ZpuSetIHPQU5c+lIBCKXP+zTipxQo9etMBBnbyuPxppHapG688UhUnjFADQBjGKCFxmkZfn/APr04qcUgGbMEHPGP1oA55Ap345pQOTQgGHhqeMH2z70hXJzTh0NAC59KbJliBkU7HOTTlTnAxmgCDY3mHAFOWLcAAAPWpzH1FC7QMetAFZ4yDgL+NIFPB/Sre3JGORUbIwyNtMLEIzk/WnqMHHSpfLyBxzR5ePekBCe/Ue9AyR1+lP2ZPT86eE2gYoHYgXP8VSFAU7cU/Z60/YQPWkBR2Dd8xOBSxwbyduT6n0qV1zyp4xToF2uFb7p4NNAVAgQld27sCKGG41I6bSTkkZ4pQuRyKBjImx+HapJk86PB64OM0zhCRz9aliP4UAZF1BNC+4FAoPG0H9anF+GAYzSAnkgEcVdvIw0RbjOOaxhDFjmRM/WmK53qncR6U5V5xg9PTpRCuGBz26U5htyTSGICFHPQUwjcfbrQPm9qiubq2tAPtFxDACeDI4UH6ZpgOYc4H51GetQnUtPcjbfWvJ7TKefzpn2m14X7VC5yf8AloKLMVx7kFj7VUuVHXHPapxNCM4kj5P94VFOY26SL/30KLMLldPun2qQDJ6VGu3PDDn3qZSq/wAQ9OtFgG7eR3pwTPOKeCoHBHNO42j+lAisy4bjvSkHsalxk5xmnbSM/LQMq4YE/pTgOKe6nHQ49aQgqM4xQIjkIx3NRjB+tSsuc5FKsfFAEfT71ITj7tSFcNjrQQSDxTAj3E+9B69acFI7cGgKchv0oAQjjnNRn86mYccijZkehoAhUHuMDrxQw6YFSqvHPFO2HPrQBAFwfalkGR1qZ1Ve1Qyckk8UCKsuN2MUzH7wcDpxU+znoaVIx1wfyoAIhxyCealXk0iqfSngEZ7UAOAG37tORR1xQD/eIA+tIZUXGGGfqKLASxgUhpnnRnrIg/4EKDPAOtxF+LinZiuG0HnnHekZRjNRveWqrg3UIPvIKjbUNOX79/aj6zKP60WYXJ9vHemleOOar/2tpKn/AJCdlxxjz1/xph1zROQdY09cHvcp/jTs+wXRaCk9aRkGOpzVJvEnh1eTrume/wDpSf41H/wk3hvnOvaZx3+1J/jRyvsHMjSVeOnNKo6kjmsl/FfhhAc+INMyP+npf8ajk8X+FRknxFpn/gQtHJLsHMjXCtJIRkBQM59amKqOlc4fGXhNGSQ+ILALkqT53HIOP5fpSjxz4O2/8jJp3/f4UckuwcyOglPToaY0ib1VmAY9B3rAbx14OI/5GTTv+/1MPjDwfJMky+ILJio4CuTn9KXJLsPmR0ny46U0D5j6VzreNvCUcjyNr0ByecK5/pUMnxE8FRn5vEEGfQRSZ/8AQafs5dg5kdO+AjLjPFcvc4jkvA6sPMglC/8AfJqrefFXwLHGduseYR/ct5P6iuP1T4ueFzqVstgt5cylwvMG1Dk46k+9VGnLsS5I9N8IRsmh20bDgRoQc56qD/WtpeOOpxXm3jb4lR+DdUi02bRnu1lhEyyRShOpIxgj2rJT45aftBk8N6h+E6Gj2U3rYFNHsGOeOT3pwH5YrySP46aHj59B1Nf+BoalPx08N8btK1NT2zs/xpexn2Hzo9PkXk5H0qJYznpgZrzZPjd4XY7msNTx/uqf61Knxr8J55tNVA5/5Yg5/Wj2U+wc6PRzD8uMUscflyHuMV54PjR4Px/qtVUf9ew/+KqWP4xeDGXrqan3tf8A69Hsp9g50eiKvfkk9qeygc9688X4xeCf4ru9XHran/Gpl+L3gcgMb65Hpm2al7KfYOdHeFcjvSbVzjrXDf8AC2vA3H/E0lGeebd/8KX/AIWx4CH/ADG8eubeT/4ml7OfYOZdzuY1wx9Kn29P0rhE+Lnw/wC+vrn/AK95f/iamPxa+H+P+RgUf9u8v/xNP2cuwcyO428U1xzjFcUPix8Pzx/wkKD628v/AMTR/wALW+H7cDxFH/34l/8AiaPZy7BzI69wPypoH5VyjfFDwEw51+L8YJf/AImgfFDwCBn/AISKDHvDJ/8AE0vZy7BzLudYcdOlIQ2BtOK5P/haHgBskeI7YH/rlJ/8TUb/ABQ8BKcf8JHB9RDL/wDE0/Zy7BzI7HDZpCOOa40/FHwF38RQ/wDfiX/4mnD4oeAyP+Rig/78y/8AxNHs5dg5l3OvAUU4Y64zXHH4meBTwPENv/36k/8Aiaf/AMLM8Bg7f+Ejt8/9cpP/AImjkl2DmXc61/8AZ4qKRTkMRmuZT4leBiD/AMVBD/35k/8Aiac3xG8EMcf2/Bk+sUn/AMTR7OXYOZHRdeBSrkdME9q5f/hYXgnPHiCD/v3IP/ZaUfETwSP+Zhtv++H/APiaXJLsPmR0aqPKj2nd8o5NM3kSAMP1rEv/ABn4V0+1gurvWIYLa8BktnZWxIvGSMD3FZ7fErwJjP8AwkMBB/6ZSf8AxNPkl2DmR2StkcCn4zXFf8LR8BRrj+34z9IJP/iaX/hangfbxrOf+3eT/Cj2cuwuZdzsvLAbpinqQM8c1w//AAtbwTjI1SRvTFu9N/4W14KUDN5cnPpbNR7OfYfMu53Z60m081wn/C2PBzfcuL4k9vsx/wAajf4ueD0YiSTUBg4/49f/AK9P2U+wcy7nfN14oDZPPFefn4veD2HynUj/ANuw/wDiqjf4v+ElDfu9SO3j/j3H/wAVR7KfYXPHueiH/dpN3y89a86b4yeE1X/j31I5H/PEf41A/wAZ/DK/ds9Sb/tmv+NHsp9g513PTDj60xAfMzuOO4NeXP8AG7w8o3Lpeot/3yP61X/4XpoYYbNC1Fzn/nogo9jPsHPE9dP9KUYAwfSvHm+Olhj5PDt3n3nSo/8AhecLNtTw/JyBgtcj/Cn7CfYPaRPZVI6U9cnHpXi0nxvdSdnh2LPbN0f8KYPjheMfl8P2/Tobluv/AHzR7CfYPaRPcDxS7QRjH414a3xt1ckhNCtF9P3rn+lRt8afEWBt0qwjHurn+tH1eYe0ie8fKqfdzShRtH+c1y3wy8QXniXwtDq18kCTPI6kQghflYgdSfSuqU5NZSXK7MpO41dueh6UpTPNSYyc/wAqAuOMUgIioWjbn3FOcH2oTpQMAgHUU8rzigE5A4zTj02jg0AQTQnjoBz3xUDZTAxz/KtDaGjK4BJHNVXjG/1H1oAqupK44znio/0zVsKpP0qKZF5IoAhYdqRVJbHbNWAg+lN24cEYoQyK+OLKX1C1yTJlicMcnriutvPmhZeOeKzM268fu+KoDt4X4odix9abuGOBwKdEQo96kBMHPeuC+Oaf8UfC2OBdrkdc8E/0r0Qpkbuhx3rgvjfbiXwcnzAn7WmOPZq1o/xERP4Wec+F/BcetaHDqT6tDaCV5FjSSIsSVOD07cirU/wyG5WHiCwKquBuhYf0rsvg2oTw3Yx/dP8ApRx/20jrunXjnkVrOtJSaJUE0eGt8NplUqmuaVnoMkj/ANlpz/DqfyjnWtF34wD9oIH/AKDXtTxRsf8AVqc/7Ipr28RODDGR/uCp+sTD2aPFF+Hd4uGGt6OW/wCvsgD9Ka/gLVt2Y9b0vPYLfn/CvafJt8H9xEf+ACmi3t8/6mLr/cFH1iQezR46vgnXYwNmqWjN6rfn+VWV8E+InYhtQjORnKagc+vTNesNDCQSsMQ/4AKd9mgIy1vFz/sCj28g9mjyf/hDPEiuWS7lOcjC6gcf+hVXk8H+N8ZQ3DHPQan0H/ffNevfYbQtzbQnj+4KR9PsSD/okH/fAo+sSD2aPIZPCPjpgqq2oJjrt1IHP/j9E3hr4g+UiK2ogr1K6guTx/vV62dM07g/YrYn3jBpJNNsVHy2duPpGKf1h9hezR44nh/4lYIaTVQR0/0xef8Ax6n/ANkfEyNDsk1IvjgfaVIz+fNesnTrLd/x6Qf98CmnT7Qvj7PEAPQUe3fYfIePNp3xaSUjzL8qOh8xf8ajFp8XdpGdQ/77X/GvZ10606iHGfc006fZjI8thnuJG/xo9u+wez8zyMWnxSaHDDVt+P4ZExVZ7P4tB8L/AGnjsS6/417IunW392T6+a/+NL/Z9rkZWTP/AF1f/Gj2/kL2Z42bX4uZTauqDA5zIh5oaw+LTNndqQGMf61a9mWwtSeVk/7+v/jSvY2uMASfjK/+NHt/JB7M8a+xfFjA3f2kCD/z0X0+tI1n8WAxCtqRU+rr/jXsS2Fuw+6//f1v8aQadbbj8rn/ALaN/jT9v5B7M8alsfi2wZd1/g9D5ijH61Tl0b4uOCFmv156/aV/xr22TT7TOPLc/wDbRv8AGmDT7M4zFk+7H/Gl7d9g9meGy+Gfi87BftN4oPJ/05R/7NUqeDviw0R3XVyWJ76kB/7NXtjaXZ8/6MnTuKd/Z9htH+hwHH/TMUe3fYPZo8SHgP4pHhr6VMnvqWf/AGalT4e/EYtmTVFDY/iv2IzXtq6bp+ObG3/79inDT7ENxZwf98Cj28g9mjxST4c+OpSBNrtmoH969b/CiP4W+J92+TXtIzjBDXLEf+g17fFa24Py28QHsgqwkMIGBEgH+6KPbyD2aPE4vhjr0cLr/b+ijI4Hntwf++abH8L9aUhm8R6ODjoJT0/75r3ExxkEeWnX+6KaYouR5UfP+yKPbzD2aPDz8L9YkyW8UaVj/Zc8fpT0+F1/sZW8U6fz6bjz+de2LDF2jQfRBQyRqR+6T/vkUe3n3D2aPF4/hXMind4qtiT0xAx/rU0fwzkjU7vF0OccEWTE/wA69oQKedoH4UpwaPbz7h7NHin/AArKNsq3i7Hpixbj/wAepR8L7bo/i+Rh6CyI/rXtDde5P1prBgAckn60vbz7hyI8YPws09iVfxXMenS0P+NPX4T6ZJj/AIqe4P0tP/r17MA2O+cU4btvU0vbz7hyI8Rufg/pcjp/xUl+duSMWvH5U4/B3SWT/kYL/H/XpXte0+YGJ4Apxzg0vbT7j5EeGj4NaSFx/b99j/ryqeH4Q6UoyNevz9LOvaDnjOc4pBxkCj20+4ciPI4/hRpHy7tW1dtp/htB/hTX+FPh3eFkvtdLHPS1UZ/8dr0rWLq8jeJLOIyEyAM2MhRznPt/jSW1tI/k3F42ZgvKK3yKe+KHXn3H7NHmkXwt8J3ED4m1+VQSpAiC8j321hXngTwtp2qWgtdKu5rlbtId09yCF78gH6dq9rgt7e1hdYoVRWHIHesLUIo/7Rtm8pQS+SQvOc4zS9pJ9Q5UiK90DSdbZLq40LTb5jGMPPIwZVycDgHiq7eAvD8g+fwjpBPtdSf/ABFavg+TdosDn+6AM+mK6CE5AGKlyaY1FWOFf4c+GGYbvCemZ9Bdyf8AxNI3wy8KMOfCNljrxev/AIV6AyjI9aB97B/lR7SXcOVHnrfDLwlkD/hE4+P7l4ePzpqfC/wgCd/hq6HoFvB/8VXoQIz/APWqQLgHOKOeXcOVHmzfC/wjwf8AhG9Qznterx/4/Ucvwt8LMABoOqL/ANvy8f8Aj9elDGD60jEADkZp+0l3DlR5TJ8J/CzNzpGrgei3qf8AxVL/AMKl8Kt0sNbX2Fyp/rXprqd+alTH40e1l3DkR5b/AMKi8Kk/6nXlx/tg1DL8H/CbcZ8Rgd8KD/7LXranA4/OnL+NHtZdw5EeQRfBfwhnPm+Iwf8ArmP/AImkk+DfhJcs1x4jCgcnyh/8TXsqL9PyrK8RzyQwhI42bPJ2n/Cmqkr7icEeUw/CXwZNJthvvEpZeuIB/wDEVYHwa8MZwLvxN+NsP/iK7/w0txK5l+bBJ+8TwK6ZRxznim6kk9xKKPHP+FP+HcAC88TYHIzaj/4mon+Dfhxj8194mIz0+yj/AOJr2gdDSUvay7j5EeLr8FvDOebzxPz6Wo/+Iplx8IfCdqgee+8TIpYIM2w5JPA+5Xtqrz9KwdXl+069BZ7spbp5jKOgdjhc/wDAc1UZyb3FKKSPMf8AhTnhZgGW78TbSOMWw/8AiKSP4Q+FZWeOO+8SlkxuAtx8uen8FexzIqWvUDAwKqeHI2+z3E+0hJ5zJHkcldqrn8dpI9qPaSte4uVX2PLB8GfDS9LvxMfpbD/4igfBnwyx3G88T5J/59h/8RXtW0Uwjmp9rLuVyI8bX4PeHU+7eeJsAcZtx/8AE0v/AAqLQcHF94kJP/TsP/ia9kx744pgHWj20u4ciPHB8IfD/I+3+Ix/27D/AOJprfCLQRlTqHiEj/r1H/xNey/rS9R70e2l3DkR53rvgjSde8JWeh3i6msVgyCGeO2xK3y4IwR6AZwK5tPg54aVcfafEpx/07j/AOIr2nacDkADnFNHTb78Uvay7hyo8bT4O+E1PMniInvmL/7Gph8IfCfXy9fP1XH9K9cKigcnGaPay7hyI8kT4S+FcD/RdcYjj7wFSxfCPwmwz/Z2tt7eeo/rXqjLgfjSRjB4GKPay7hyo80T4T+FUYf8SbWj/wBvqj/2anf8Kp8KE5bQdW/G/X/4uvS8nvnin9v5Ue1l3DlR5p/wq3wmP+Zf1I+xvl/+Lo/4Vj4UAKnw3qLfW9X/AOLr0kLhvmBzilZVPIzS9pLuPlR5qnw28Jh9o8L3GR/fvRn9GqZfhr4YDf8AIrxkf7d4f6Zr0JVG7IUZ+lI+Rin7SXcOVHBp8OfDGNo8J6cf966f/wCJqeL4d+G1YY8I6Ngc83Mn/wARXZjpnn8qcPlJ3MAMUueXcOVHHnwLoKH5PCWiKO371z/7LUsHgvR1bd/wjmgxj3iZj/SusZkxyw/OhWjPyh0J9AeaXNILI5weE9OByNH0Aen+gZ/9mqePw7ar93TtCX/uHD/4qt4D25xTSy55GR70czCyM+HSNowq6bEP+mdio/rXHfGeMp4F1CBhG4jltyrCIKcluelejqc8qMfSuA+NKl/Cepptzlrfj/gRqqb95CktBvwC2t8Powva6mH/AI9XoA46Ma8++AIZPAWDxi8l/pXc3rTKkUiI7qrgyrH94rg/nziir8bCHwoo6xeXmn39rKjNNBJvDQABQMLncW64HJ4/I1qWcEiK000xkkkAJ2n5B7KPT371T8p769t7gwtHDAr7fMGGdmGOnYYz1rMs9Pub6zUSOjRLHsVyzB1dEaPH0J+bP1pdB9TpJQB14qJZIxKsRkTzMZCZG7H0rIfRbxQ0VvJbxQ5O3rkbowrfqC3vmmppmpx6hDdPPCzLlf3anbnyyoYg88cdD3zSsu47s6A4B+tIPYDIoVSFBPXvx3oO7n29qkY52BXqRxxiq7DrnIq0yqVARcHHUd6hkj3L93kDmgZCvUlR35qKVgM5wB15qzGMDGcCs+9jkBLBiB3FICVZFYkd/rUrDK4rPQyBhhTu47VeViAGYYNMA2AK2cEAVgSsPNbMi5yc10asrjHrXk2rard/2rd7LjavnvgccDcaaC57ci4yT92nqh6Y4pyDOOPzqQfX9KQDlBx9a4v4wx7/AAoi7A3+lx8np0YV2TE5x6Vxfxjdf+ENyzBQLqLJP4itKPxoiezKfwob/iUWi8gqboHP+/HXbN14Ga4T4Ru50uAScN511xnPdDXesACB7UVfjYQ2I8e3WopGOcZAqw44zVaRSTuxzUFjMfjSNtx6Up9jmk7nPpQIaGyO+Kl3cc1GMbuPzpDnOO+aBEo+9SjjPNNGR9adtOPvc0ANHPWmt04p2MZHPNNZQQaAIJGwefwpicnvn0qYp6iq5hIbcM5FAEppu1qfE29enPenEgHPtQBDgkegzS4ypY04Z707tgUANIORgYppU9etOOSPem8/THrTARfQ8EUdycCkcMTwSM96ftJBoAilBzlaaq8dBn1qRl/CkG3b60ARsp9Qacq4XkUFgpwSB6c07Ixk9PSgBDikj5Y8U1mXbuVhgnrmnxsqnlgMc4z2oAkRRQfbnFNW4t8Kwmj2sPlO4c1EL6zUsz3cC7DtbLjg+hp2YXLA6dOKXgtnFQNe2al1e7hUpjcGcDAJ6mmnUdPQfNeRA7d+C3O31x6dKLMLlvhV6c4qNV3Hnk98VRvtV0uaz2LfQEToREQchvp6/wCTUnhJR/YsQ8kxbS2Mndu5PJb+I+9O2grmiI/lx2qJhxxUNzq2nw3f2WS5iWQqW+8McdRn1qrHrmmtAkwkba77CMZKnpyPT36UrMLovgY7H2p/3vWs2XWrGOKaT98VhfYwWMnn29R/n1qxHqtqbhrfy7gOBnPktjoOhx7/AOeKOVhdFsL0FOwcGswa3CYGmjtbt9rhfLELbj7jjnjn6VIdWh+1/ZvIusbc7/Ifbn06Zz/SizC6Lx7Z4rl/FPin+wdbgs57ffBNaPN5qqx2MrKPmwDhPmyT2ANaX9tI1pLMlneExttCCFiX+nHcciq92LC41aO5ltL95J7RrYOsbbUjfkgjHU4Hr0ppWeom+xf0qS9k02KTUFgW5YEnyTlCOxHJ7e9NjluJJn/dqLfGFfJ3E5wRj+tVdPkSxs1sY4tQeKzjCRyTISXVRgDIUdAAOn50txqreVFImn3jF32lPLwye5qWtSk0WHQHHHFOG0KWPQCsfVtf/s+K6mm0+dY7dchiVAc8cDnr/wDWpdP1uS9htZf7KnWK4j8xj5iHZ6A/NzSsPoa5ZZIEZQcN6jtWFqqn7faKOpOPzNTvq10LQsuluHDhVQzINy+vX0ycVheJNXmS4G6K1jjUqqv9oBJB6nGM9/0NUkxNmn4Mz/YsB+bkBgD1HHcV0UXy1znnizvIbfTnH2ZI03mSCRmI2+qjGc1NLqV95LhZLaJ8/u2MMnA9TxSe4LY395ZsDGKeevWudbV50SPbJZliRvyHAI9sj/OadFrUuZS82nhT/qwZGB/HPvSsM6AKAe5+tNdyzbcECsKLWZiE33Omk87sTH9KiTWLnypQ9xp/mE/u8ScAe/8AWiwXOj5xUbEtnmudm1+58qLy/wCzzLn96PtIAwDzjPf0H51Idd2yybpNPEQXj/Sxuz+XSiwXN9RnGeeKXbkYrAj16b7OQW03zS3y/wCmDAHbPH+TSz69KLqIQtp/lDBlzeryP9nj8/ajlYXOgC44zUqIMcda5oeIm3SjGn7Rny2F4Mk/TFTQ+IZWePMenr/z1H24cHoNpxzRysLnRrXP+L7iNYVjMiqfckfrUdp4jdpbgXCWKIrfuW+2gFx+X+etc/rWsX8wjmMWntIZ9u2O8UkJ6njrVRWpLeh1fhNVSyVPmLBec59a3B+lceuvPp9p8p02bCcA3y7i/YcDpT4vFF03lu0OnRhod0ifb1JR+eBxz/n1ocWNM6tuvtSY57YrmG8TXPkQfLpQuGY+Yv29SoUehx1xSSeJL1luFhj0kuT/AKODfg4ABJL8dOO3PNLlYcx0l7dQ2Vo1xO21V6erHsB6k1j+HbabD3Fwo82VmkfnPzMc4z3xwPwqCxlm1W5j1C6t2h+QCGBmz5Y7t9T/AC4roBtgg3NxV/CrdTO/M79DO19y1nJax8vKhijA6lmBA/z7VqwrsiSPj5VAOPpWfpiNdXX9obcQhGWHPV8kZb2HGB+NaIODUS7Fx7inkDqKT2pT9aQ9PapKEP4VUv8AzWliiinaHduJKqpJx9Qar6nqE0TmO0jRypw7uSFB9Pc1R0fWYtSvnt5tsdzDnYB0dT6e/FOz3EXZkuY9g/tGY7m/uIP5CpYoZXTcL6fjr8q/4VznxYd4vAupTRErIke5CDgg5HIrLeNbPxx4Tkt1SKG5F0sirgBm8kMCf1qoxurkt6ndiCXP/H9OR/ur/hTDby/8/k/1+X/CuN8e3Ml4NNuIJWS1i1q1t0eN8eaTJiTkfwj7vuc+1bPi+NtYsLnQbWOWXzo2W4khdMwkj5QckYJPpkgfUUcuwXNoW0hGPtU59cEf4UgtVBz9ouv+/wAa891TUrrU/gm11jdf2gSOcA/MskUgVj7EgZ+hrZ1SS8l8a+Fbq7tUtgTcoAlx5m7dGDzwOmP1p8jC5vrc6bLdvYprBNyjbWi+1/ODjONvXpVn7Ko4+1XZP/XY1xOqW6aH4xv77T9NgeY2i3CtIhMlzK8hDBW67ugA6AGu9ghkKjfhTjkA5qZKw0U7gW1um641GWFWPBkudufoTSWq2ExbydSNxtGWC3e/A98Hisf4opbt4aW3kKmV7qBkUjJIEq7iPoOtSeNdNki0m5utFsxNPc3VvLdJCBulhRlyF9flHT600tEI1mXTVg85poxD0MhuPl/POKSBdPuGP2W4inx97y7jdj8jWZolmV1TXb7yHgsboxmOOVCgLBMO+1unYfhVH4ZaZ5egaZdyArJHFLGke3bgNISSfXoKdvMDo/s9n53ksBuxuK+Yc49cZpl1DplshlmKRJ03PKwH865PxVFc2mg6syiZ9ee9MtgYVJdjkCPbj+EDII6YznrWjql4da0O602zWaad0e2uHiiO2OXZ8y5OB1IH50cvmFy7F9gvcT2cizQSDKujsVI9uagum0vS7ea81GVILZMZeRiQMkAVk+BNVtj4dW3+zXUTaWq2c4MWSZVA3BQuc81H470vVNW8NXLwK80reWYrQRcgbwTye+OuR2xT5feswvodvb2lk8ayLbRMGGRuQHg/WszX7eKzit7q3hjjkW6XlUAOCCMcVtWx3QI3zLlQdrcEVg+PvMTR49u8brhcurEFeD0P6fjULcfQ6Ee1Mbk+9cPpt41pJa3ChYjIh8wgY3Y/vetdvGyyRrJGQysAVIPBBolGwJ3JkzjHSuF+MK/8UrqY3EZFuc/9tK62TUPLkeOCBriROHwwVVPoT6/QGuH+KOoLf+ENYZYnieA26OrEEA+bnIPpVU17yCWxP8BVx4GK53AXsnf2WvQtvP8AOvP/AIBEHwRL2AvpP/QUr0M9DRV+NhD4UKoqpZw/Zr64hwRHM/mxnHGSPmHtyM/jVpWp6E4/+vWZVgK49ajIx709243YpCOc9qQCLknAp68f403djkUq9/WgY77vTNRSjjIODU/8PSon+Yn0oAg/g4P1qKQbkPTGOlOMsYlK5wR1yMZpeuccZoGViu7DY6dqkcZiC5GfengYx6U4oodcnigRTbdDA8jdgW6+leTzpZyTO7SMCzEn5R6/WvWdZLLptw0LbCFIDEdM8Z54715ABqyAL9sg44/1K1ohM99iyD1qYZA/lVeNuvpx0qUtu+U9jUDHtuzk8jvXIfFyMSeD2UdDcxbsntnH9a652yOOmK5L4rt/xRcpzj9/Fz0x8+K0pfGiJ/CzK+EyiLTYF6n7TOPxKqf6V3r84rgfhPIq6cu1iym9mAz/ANcxXes2TTrfGwhsIeTxz6VE6nP3qmOMfyppxisyyAr0qMqd3epsEE0d8/rQI5/V57yHU1RWKWixcmNwHMjMAo+nP86yftCs88bapOZfM4IuT+7IPI+76itC7WzbWru7VX8wNDFM5HAA3Of0C/1rkNOvIJx9pP8AqGJ89edzh85b2xkZHpW0UZtnTGdZpIpoL2Vwi4U+dlQO/wDDzUM115MMUEuszIQc4edQX5xzkZIxxgVEdabTb7RdOjs0kS/Ujcr42FRnOMcjFdIVjlTDIpyejCs3Jo0UUzJ3SOZyL28CzYwVkTK49OOOgphe4Vpv9PvCXQIMsmE7EgY69K0msrJW3LbRK3qi7T+Y5pHtdp+S4uYvpMx/9CzS9oHIZytdCSBxe3mIgQ4DJ+8J9ePxoLXSwvHHf3yl3D5zGdvqBx0rURLxP9XfyH/roqt/QU9ZtSUj95ayD/ajI/kaOcOQx/NnF4k5vboqF2+XmLGfU8cmmAzC0+zrfXYIcsjloyw54/wrYa9vBw1lCw9Vlx+hFC6lggSafcj3Gwj/ANCz+lPnFymXd3EsjwyLdXSmI9A0eCDjOeOeOnvTIJZlnmmkubpvOUDG5ML9B9MflWz/AGla87lmT1LQMB+eMVJDqOnv8q3UBIPTeAaOYVjn2kkWaBvtN9iLOcyLl8+vHPOPypjyTMZSl1fr5rAsVkGV/wB3jiuqWWNxlXQ/Qg0jrkZ6U+YLHLQhxKkjS3zIsXllTMwyf73A68mpYh8kK7rwtEcgm4fn6/LXQknHy/jT0z3JHbNHMFjlipEcsXmXZjlbcR9olyD6fd6VKSwlMm6cfLtIE8uP/QK6RvlHLZ9aB90+lLmHY5CSHfFDD5crLCwKk3Euc+v3KneOSS8+0tZuTs2EedKR9fu9feum5zT0bK96OZischJpqta/ZV01ki3+YoXzDhv0zzzz61a+xOZjP9hdZdu3cIJM4/77rpDj8aQZx6UczCxzsVjIsSImnxhY3LoPsbfK2feSnR6dOWkP9mwHfJvYG3UZb+9y5rpB0HrThyfWjmYWOfbTZ2bLaahLj5iI4Oec85o/sy6LDbaMu0beEtvu+nT2FdLgYUZ54pgYZOMH3p8zCxhR2moRgKkcoCsSB/o4xk9sLxzWjpxKae6zRyFwzbwRkuc/rVxDjDHHH865bXY7648TpbWFzJDIdPkZf9IZFR/MQB9vRsAHjHemtQehdhtdRdI23bcKMBpyCox0wF4/Opls9SHAlAPfF0//AMTWmgJUAtk8ZOOtSr94ipuMxxp+oED/AEgLt6YuHOP0qCe2uIpIoZ9Ujie4YrGjSPlzjJAGeeK27mXyLZ5hFJMVBISNcs3sK5TU9N1a41jQdXMUkpjvt88OxAbeMow67uQM/U5/CnFX3YnobKaTeYJfUAc4/gfP/odIdJuPu/bFIbrmN/8A4utrHBHBoIx1xU3YzCfR5gfluYeeuYn/APjlL/Zsy/8ALxBz/wBMn/8Ajla8/b0z2qB2zIBtOAM5FK4zMk0ufkfaIOf+mLn/ANqVA2jSNJ81ymMfwxsP/ZjWyxyRzximE8/e49qLjOV8U6JF/Ydzm+eNSvzSeWpwPYYyT2Fc14bubexuY9KfUjNAqbzI8EYMY9MEHmvSrqMT2ssRwN6FenqK8v1Kzg0C7le4tI7u5uACJTKTgnOT/Kok2maQSasd2ukWzqGMxkV8EERRrkfgtZev6bbpaLGjXBBfAXzjg8+la/hm/wD7S0/zUtzDGgVRnoxxziqWtqz3kUYPfIFVF3M2rFW5tLV7iINDuIgUdSO59KmisbPvCcY/56N/jUe55pYWK7SIVAwRz15q5Evy5xzWc7qRrDWJA1lbj/lmfbDt/jQtnb7+FkHr+8b/ABq4enbGKjI+bNRdlWRH9jg3ciQjt+9b/GpEsYN33Zf+/rf41KqEj73SpVwCD6HrTuwsir4bs47nTWnmedma4n25lb7olYKOvoBSPYqLmfbdXShZNqgTtwAKs+DlI8Mae56vCHJPqST/AFoz++mfgZlbmtJuxlBalY2XXF7f/wDgQ1BscAf6dff+BDVZJOSaeMY7VndmljJuLORdU0qFL7UAs10Vk/0luUETnH5ha6L+yYMf8fV+P+3p/wDGsogt4j0lPTzn/JAP/Zq6TOB1rVPRGUtzJ1TT1t7F5IL67SX+HfdNj+dc/YLf3NwVkvbkJnjbcv8AN+dX/EWsKZfsyPxnGCOD9KuaNAFABhBHUH3/AKVpsjMtQ6NB5S77rUCcc/6U/wDjUn9j25H/AB83/wD4FP8A41eU7QKhvrqO0tzNLuPOFRRlnPYAVAyu2lWigu1zeKAMktdMAB+dY7w2dzcGHTjczR9JZnlZkYf3VB657npirE32zVZUjuYUitkO7yQ24ue249Me3rW1aWqwqOgPWtEuXci7loiKzt/KXc3B71V1Gd7p2sbXJlkXAxz5anjefpzx36VNqd4I1VY1MhdgqovV29BU2lWrWsLNLtM8z+ZJjoDgAAewAA/WlfqwS6IsoqwRpFGNsaKFUegA4pxwwxkihxn603PHWoLF5yfTNBzuB6c1lX91cSTTwW0nkJBgO4GWYkA4GeAACOai0XUEkjngubvfLbyYJkIBIIBB9+pp2HbS5BK+LZVwBwT+OTXK6E4PjyAbsE7wBn/YY/0rqbqLZbEB1OclSOQQWzXH6ASfiJb5JUAORx1+RuP1NaR2ZDO81uzt72CGK6t0niEoJRxlSfcd6dBp9lJKGktYZDBkREqD5YIwcenHFWLlkKL8yghgeTRbOvnSjcOvJzWauUNbS9NNslq1hbG3jYNHF5Y2qw6ED1rP1+8/sS5s7qCztVtLm5WK+mCbWjBBxIWHUZAHPr1rYLKT95cfWkLwtwzxkd8kYpp6iOa8O31vqU/iG1+xaeLe0nC7okBWfcm/e3Y9qyY/Fs95pvhnUYNKtme9ulgkZ4yVh3ZyI2znOF9xXR6TptjpV5qlyt9ETqMwkdMqqphdoAx7VSj0PR49I0nS4tTxHpdys8DeYpYlc8H2+Y1acb7E6m3rMzW9r5kCBrosEtx5Yclz6Akds55GBmqPhnWL2+8LrfXMKPqG2b91ENoZkZgAM564qcLbDVG1CTVEkGzbFEXQJGD1I75NVoIdLjtbuzGrqkU8jviOVFaPeSWCn8anpYoz9K8RXs/irTtN+2C4tbvT5LguYPLO9HC8e3Jqz4rW6bVLCKHUL+2WeOZGFtk/MEJVsD0P50/7F4bj1qx1ZdQiilsrZrWBFmUJ5Zxxj8Kt303h+4niuLnUYQ8YIRlvGTGevCsBT66IXQwrrVLu3+HJvNK1hry9s2SGW4eLJaQSBZAysOCMn8hV3xVq1wdGP9lzzW92l5bQTEx7XVJHAJAPYjODT5rjwkNJk0qPUbOC2kJZ1imGSSckknOST1PWmXd54Tubd7aTUomMzpI0n2gmQspypz7Ht09qfyA6SD5YlUM7ADALHJP1NMht4bcSeTGqeZI0j4H3mPU/jWaviDRYgsX9pREqMckljj1p/wDwk2hghft4JPTETn+lRZjuh0VtFBcOsMSRKzF22jGWPU1bt1+RvUrWTL4g0oXGVusj2ib/AAqSDxBpWHJuSBtPWNh/SnZhdG5GoUDnnpXP+PmC6EpbvcxgD1q/b63pUrLHHdqXIyFKkE+uMisjx1dWc2irCJsSmdDGrqRuIPbPXjNKKd0D2OevUP2e0VPvNG4GfUjirPh/X7+z0o222K4W3XavmMVYDHAyAc/pTdQRhDZkddh5H0rK0sHyptwxuHT8K23RJ1/g25lutKmuJSheS4kZtoxyW9K5Xx3tbw14jwfmV7Yt7/vBXSeAR/xKZo8ZKzHP44P9a5XxpsbRPF6ej2meD18xaUfjKl8Jrfs/M3/CFXPBA+3yY+mxK9E3Hbj1rzr9n1y3g27zz/p7/h8iV6IPvdKit8bCHwoeOlO3bRTM0hY81kUPLbgBTgeBUQPU9KchP40DJT09aQDAppbJxx+VSA+tAChsH146ZqJz8vvUxWq8oxjmkMikz978xQAcZ6jpSEnI64pzthMAc9aAGjvTJux7UpJ69KQpuDHcenTsKYFDxLu/4R+47ll28da8ybVLGEmF5LYMnysGIzkevPWvVdRjElgEbkMCv45FcDc/DbwXcXEk82h75ZHLu32iT5mJyT96rjbqS79D1WPJzj8akyRjBzTIvSpMYPUVIx275cDHArkvi3j/AIQW63HpLF/6GK6psc9TnmuV+K6FvA94u7ndGR7fOK0pfGiZ/CzE+FeRpsOVC/8AEwl4Hb9yTXoJbArzr4QyLLpUbZX/AJCUvT/r3Negv14zinW+Nih8JJvGKcxyvWqxLZFPDcisix7dM85po9KcTj/HNQSthWbOMA8+lMDm7177ZfyPGkUbTSmPA+YlY9ozzxyOn4+1Y9wiq5t9k677gIoKuB1CjoMYwBV5Gtv7KW4E8kiyszmWbIJzMvr2wWrZimtZDmO4hfPo4NVKTi9BRSaMnWNFmvtbsNTjvEg+xF/LTydwJYYJJ3CtLS7e4s7NYbi7a6lXO6VhgsSc/h1/SrjBduMcUrbdu0VnzNqxdiM8AMfxpG3bsnNGCTuH5Ux+evFIZIuevf3okb5SKiY4Ybc07PyktmgBw5PIzzRtDHBzx0pDz0x+NNJPPYjrQAHG/wD+tSTIr4VkDj0bmm7h9M0pPA9aAKl7Bp8Kq1wsESkhQeFGfSg2UYX920sfukrDH61l+OGmaxsYIpXiae+hjJRip27snkc9Aa248bAqg/iaq1khdSBIp4+I765Ue7B//QgakDXy/dvVc/8ATSEH/wBBIp/fHSkfIzgmpux2QgudQwBi1lPfO5P8aeLy8T/WWKv/ANc5Rx+eKZHnO7AzT85PXt6U7ishDqYBxJY3YP8AsqG/kacuqWYwJPPi9nhb+maYB8xpwXA789KLhykv9paeOTdxL/vnb/Op4riCUfupo5P91wf5VUCxnJK9PaoZbO1lAaS2hc+rIDRzC5TXSnr1ORkVgfYrcA7UkiA/55yMg/Qini3dSFivLuP6S7v/AELNPmQcpvythT6dqSMYVt3HHOKyWF2MBL+UH1dFb+lSiTUlQlpoJMDJDx4/kad0Tys0DwNvfvVYWtt9rN15CfaNu3zMfNj0zVKTUNRgjaRre1lwCTtdk6fXNXrG5W8sLa7VNoniWQLnOAwBx+tANE8f3e1PXrSKuPQ0oH86BDsZxzSnaBk0hx04xSJxxQMeCTk0jfc9TSA/rQ/3ePSgCGQtjr0qtvO8+lTSH5T09aoIz/apI8qFIBHPzH1yPTpU3GXFPXmoix3AVJGvymonBySO1MLCn5lK89MV514p0C9tAZI909vlm68pnoDXoqNuHQCsH4ghF8NXLO0oGMYjPLE8YPtUSV0XB2ZP4MuftGgwbIniCDZhlxkjr+tVtbbF65wSFhc8f7prI+Fesxz2jaSY9s0eZGY/xgn+nFb0ti114pR/PZYltmDRjoSeM/lmqg7EzWph6Hpv26zhaG+u7Py0KAQFcN8zc4dT3zzWtHoF6EG3xBfH/fhhP8kFYWn65NNrKWtusUGxdpDKCGBRTkEH13frXTRXuobRuW0PXorf406jtLUIJtaFV9H1VRhdaDccbrRf6EU2HTdZcfLrFmSvDA2ROD+EgrQN5ej/AJYW7cdN5H+NRWt3dQu3+gRYY5wJ8c/98/Ss7oq0iv8A2bryoxGpae5weDZuMn6+aapaeuu3VmrRXGmPuUgMA+CR1556f0rZm1KdEZns1AA5xN2/KuX0LxTZw2LTfZpim5mlKbMZ3YyBkeop6dA1sdno9v8AYdHtbJmDNBCsZYdCQOSKz4f9W2cY3tn/AL6NavOMnjA6VkQbdibTwRn655pSYRH55Pv0pytgep7UYB5B59qbn5+1QzRDIefFOn/7NtOfz8up/EWqLFbNFC+CerDBwf61VjlMOvibyy4ismJAIHVx6/SsG+uJL7VNseBuflG7/Qn+Vb01dI55vUn0i1m1C63ztuTPcZH4Z5FdxbosMKKBkgYrP0qzWG3RtmDgA49qTWrxoEjt7aTFzMcLxnYn8T/0Ge5qneTsTsi1qF95JSGIBriQbgp6Kvdj7dvc1Ut7SS5uBcTSvK46Mx4X/dHQUmmWIy0x3Eucszkln+pP8q2I1CjpgAU7qOxNnL0CGJIx8oHvVfUL1IoHfd8qjnHU+w988VFqF9HDCzbh6Ad2PYCktNPJ8ua9kaSUEMIwcRo3bA7keppW6sfkgtLOd7mO6u9iGPJiiU52kjBLH1wSMDjk9e2iDxSGgYx2pN3KSsV9T1C30+2NzeSiKMEAcZLE8AADkk+gqCw1ixvnMMcpiuB96CYbJQPXaecY71U8Rpm90qUHLrcMFU/dwY2yfYgA4NSXtjG6xSh3DxOJEZeqnBH8iR+NUkrEtu4083+o+m5f/Ra1wOsybPFNwq8/uY2wQDyc5rt7KR5Jrkyn98dpfA4PGAR+VcJ4hbb4umZVGPsqcDjPWrgtS5O8Dr9KZ5dJh8zJw7Lyf4Q3FcdqDJb68LiRWaOMkyIvBZSCCP5H8K6fTL6O1sIrWNJbq5YtJsiA+RS3GSSAPpnPtXIa7cvNqdwpsryKQOFI8rd7/wAOR3FVFakO6Vzo7JNH8QWP2OynUEsNycrIBkE8HnpWofA+m4Oya5X1w/8A9auV8Kw6jNfWqRafKsiyo3nSADygD8xHfkZH416vt46iom+XZlX5tbHKr4Ms1OReXWcY+8KF8GWO3Bubg9ucf4V1Pek/yajnfcXKjll8E6SPvmR29SB/hT28D6KwGY5PqGGf5V05HesrV769tr+3tbO2EvnDAJB6nODnoAuATnswxTUpPqFkYf8AwjfhqIz7ZHna3YRvGpDMrYzt6dcc0ll4e0vUtPW60sIsLA7Xl3M2QeRtBXBzxyai8F6Z9o1HXLhN7aZLcMkEueZn8tUkkH/Albn1zXXadZRWFr5Fup2lmcknlmY5JPuSacnbqJK5j23hPTmtohcQssuwFwspIDd8e2c1K3hPSMAGFz/20Nb60NU8zKsjCXwxpH/Pt0PGXNSReGtJUj/RQSD1LGtcilVSaLsLIyv7B00sWa1Ukk5JJqVND0lcf6FESOeRnFaPGTkYPWgce9K7CxTTSNNXIWyhH/AaBpGnL/y5wdf7lX0++N3Hag9MdTii7Cxy/jGS20PTku7S3hjumfy4m2/d3DBNcTFPJdXQlvZpJ5FXO+Rs/gPQV6Z4h0m31mwa1uBkH7px0NcLqPgldNtWvmP2hYWVnR3ZwyAjIAPHStYNdSZJk4ltblrcR3UcjKBlUcEj6jtWTpe9oSzN95PStPWrzRptIX7FChuVKm3VItjRkHqeOB1rP02Ly0CKc/JnJqlsElY6bwGx+z3i9hICP++FH9K5vxmM6R4xRQpGLQ9P9tas6Fq11ay3FnYW0ck7EFpJyRGuF6ADkn+VZev3El1ofjB5oDC4S13KGz0kHIPcUJPmuDfu2Nr9nzjwjeqf+f8Ac49PkSvR1Y8cGvN/2eHVvCd+B91dQYAd8bEr0o4xxWdb42OHwjW45qM5OMetKzelKo496yKEA56GpFzjmkUHHzdKeAMZFADRwR15qVRzzmoyMfNzxT4z07dqBkjk7Tjr2zUE27H86shCc46Y/KoZO46CkMgwdpbFK/OfpT14BqNuPpTAZJtA6VWMp+6vWpbg9QvSqJLFgR1oAukLKiqT92mGzU91/IUizKqgtVJ9Qw7DeODTA6SLuenSntjp3psXPPQfWlfqPpSEHIGfSuY+KhX/AIQi/JHAMZz771rqG9/Sua+KHy+BNQbk4EZGPXeta0vjRM/hZyfwXJXSFyoGNSfH08ivTTgn0ry/4MoV0iXgFhqmGx/1xFelsxyKdf42KHwjnXB9aZyKkzx2PNJ3Pasiw7DjjFVr4lbOUxxq7BCQrdCcd6nycGszxK0Y0K68yRkUpt3LncMnHGP500tRPYzNNiYyWkNwke4iIsoX5f4yeOc9j+VXtVt9BimSK606BmkBI8u3zwOudo96i0qBYtUjjiDlI92C+d2BGqc5565qW7JbWpevyQqv4kk/4U5PqEUUv7P8NMxMUslp7LPJBz+YqwukwyDNnr1+B2xOkv8A6EDVnHQZyaZNb28oBkghkYd2QGo5yuQhOl6sufL1tH/67WgY/mrLULW3iKNTtk0ucds74yf/AEKp2tLcD5VZPZJGUfkDVXU/tNvaLJa3twjtKka5bcvLAHqPSmpJg00Ija+rDzNJgk94rsf+zAU5L2+XKzaHfqPVAjj9DW/tx9Kq6pcy21qskCo0jSqgDnA5PtTsuxN2ZP8Aa1vHgz299EfRrVz/ACBpf7d0gDbJfwRe0rbP/QsVcXULrGZLJP8AgE/9CBTn1Bf+WllOOMfdVv5HNL3Srsrx3NpMuYbiGX02OD/Knr045PtUMsegXB3XOn25b+9NZ/1IqMab4bkP7vyo/wDrlcPF/wCgsBRyoOZhqWnQ3zwSTSTKbeTzE2NjDYIz+RNWlHyjk4Hr3qKLQ7Nsm21K/UD/AJ53W4frmnNo12q/udauhk/8tI0f+got5gpIkT1xTJhjNQnT9aTJXUrOUdvNtSP/AEFqhkj8RLjEOmze4leP/wBlNLlY+ZFuM8H1pMnn+dUg+tqf3mi7x/0xu0P/AKFtpHvrqP8A12h6nH/uxrJ/6AxpcrC6L6D5jT3yHAA6ACs1dYtY/mngvoR/02s5F/8AZaVdc0hmGL6AN6Mdv86dmO6NFQSc8ikbdn6GoYdSsJH3R31s5PYSrn+dWOGG5cEe3Q0gGk5H0py8NyKEHbpmiMHcTg0gHbvmx7VZ/hG3knrVVB8/NTRtknvmmgKetSGPSLqU/wAMLt/46a0dHhWLS7WE8GOFEx9FA/pWX4m+bQ7xQpO6IpwcZyMf1rocALt7YqlsRIpaszpp07RyMjkBVZeoJIAI9+apD7WpONQnIHZlQ/8Asuauaw2LA4zkyxAD/tov9M1WJ4ok2hxVwW41AEk3Fuy56GA5/MN/SpFvb3dzDbMPUOwP8qgHPPOM9qkA54qOdl8iJhqEw4axPsyyKRQdUUqd1rdg+yAj+dRM30xSbhtOOKfOLkEn1axSJmlkeEKMsXiYBR7nGK5g3ywfEFI/MSRbqDYrEY8vaeUz3yTmtbxSpbw7dxjCmRRGM/7TAVyvxibUtNNlrUSwm1smySPvbycAfTpT3Qo72PR4WwOTgGkk7tjrXIeCPEz+I9MFykCIRjcC/OfyrpY7k52yLgjPANAnoWY0XI6VHrVml5pk9mSAJoyu7GdpPem/awgyFZvYCq9xeyMpxG0Z/wBsYoEjn/Ael/2LLcRzlJJXY7WRcYXPrXQaftbVb2424EcGOfoT/SqemrNHK8ogecycllYYH5mqc9/Jax363Eewyo2NrZYjb6duKIKw5u7PF/hX4mXxF4rvLuKBIYopLeIBTkkBZBlunJx6V7hbqCD19q8a+EfgS60GK7vI5kmTUTDcIhPzRBWY9cYJOSMdsd69XhvLlRhrNlI7lhRXac9B0bqOppL07/hRu+bduIHpWet1OQCLZzn0OKe5um58tR3+9/SsbGtyj41upovD90YYXmkcBFVc9+M8Vi6VYfZ/C0ELrEjXEkKMqHjlx/Oq/iDV79/ES6NBOEj8v9/KI9wTPT6VuNp8NpbaVaxqcm8gGeegcMT+hqlugfwnaTMVjlkOOAx4rHi+SJFxgqACK07psWM27k+W38qoSKSxK+tEiICjj5gOaZ68VIitkcU1xjPynmpLKMk6w6pcuwyfsAXH1c+lUfC8Yub5mZgYzyB0Yfpg1HrTA3938z8QRLhcZ5LHp+FbfhKBRCrgZ+UE7hg5rpjpA55ayNXVrs2VmEt1DXEjBIUPPOeWPsByf/r1W0vTvnaZ3eV2OXkf7zn+gHpUMrC68QP5ZysEQiY9g5OSB+GM/hW7bqEQL2xT+FGfxMfGgRfaqGpXiRQsxJIA+VV5Zz/dA7k1NqF0tvG25gigZZvQVDpVvIZZb2aMo8mFiVvvIgH6Ekk/l6UJWV2N6uwumWIiRZ7kCS8YZdscJ/sr6AVoH6mheozTbm4htbWW6uZBHDEpZ2PYCp3ZWw7G49Kbs+vX0rOh1qPIa4s7m2iJwHk2nA7FgCSv+c4rTVlkUNE6vGwyCpyCKbTQk0ynrdkt7pskYyJ1UtAwO0pIAdpB7c/pUOjXKXtgrfOG5R1YYIYEhh+YNSavefZoxCkLzzzBvLRCB0HJJJ4AyOffvUekQ/ZbCKPCgRxhPlXA4FNbCe5TixBqEtuyqRIC4bPIxgYP58fjXB+LiF8V/KOtuB+prV8d6ldw38NtYXgt55ImLsmN6qSMYz6kdfY1x6SahLeu99M10YwEWXaASMd8d8mtox1uLm92x2GkX0VjqyRz/LBcJGUlPRXxjafTOBg+tdnptrbtaqzRIzlmJJQc81wGl3KyahBDcNGYSgDb8bSnfOa7jwfuGiouJBF5j+R5n3vL3Hbn8P0xWdQuMvd5TVjSNM7FVe2AMU//AApNvU0qnpycVkMauQx7+lPXGemMU0rjuetQzXUcLiPDySsPljQZY+/sPc0AWecdyK5Hx/JHNbNbpqEttPaRtdbYSu9jggDnn7u/oOODkVp3Mkt7LGI7l4/KcnZagyEnHRm4WsfxDp9pa2U1zeHUVWcrASZIvvOPLGMtnOGI71cVqS2N+Gtp5MPyXknkpEDHZYwLcvywb1OQT7bj612wz3rlbO1uNN1CSeznWSSQgNBcRmKRlzyFJ4Y9cfgM4roNLu2vLctJEYJlYq8bH5l54JHvRPV3BFtcYpSvNNxz7045xzUlETH5venLu6jqKRx0PSnL70gEyzENwTTgnGeevahT6fjTlzyPagAIGd3GetBPPHcdcU8g7OeoPp2pABQA3GfWq+pW4urCe32hvNiZcE4BJFWe/Sjbt4zQB4leXRtrhoJ47iOZDho/LOQf5VNpk+vMzvDoEssZGMl8H+RFewy20LuHeKN37EqCfzpwjXpgflWvtfIjlPJrQ69HcGSPw5cCRiQdzYX25xT9Y03Ubfwr4gudUKRXF1axEIpwECycCvVREpU8CuR+JcZHhrWOhH2Bev8A10pxnd7A46GL+zwf+KX1D/r/AG/H5Er0tu+K8z/Z8X/inNQGB/x+k/8Aji16bjotTW+Njh8JBjnHSpVxt70FPm+nrQp5rIok7YoHXNIx7CkA24x+NAx+MkD+VOHApgzkU8ZwaAJkbKnvn0qOYbvkxkmlUkADGKbuGc9aQET8Lgk5pjnCkflUrHPJqtMsmTjZj3JBoGQycg1BsJenN9o52wk/8DAoit76R/laKI+jHI/OmBDqGbe2eTPRSa8qvh4lN7OUhuipkbaR0xmvUdWiuY9kd6qorNw4b5TzUvkxdgAPTFUnYl6m8vC9R7U4Mx649KiU1MvKnjmpGKDxjn61zHxQUv4B1UM20bF5HbDrXTEkrt61zfxJZ/8AhBdV8vG4RA89PvCtKfxomWzOI+CRkGh3G85xq6fkYlr1MjB78V5X8Gz/AMSq9ViARq0J/NVr1TNXX+Nip/CKORj1pv8AtUpPANI/TisSwXOTWb4gaQWSolv55eaNdvsWAPP0NaS8fWsvXJGS5sh5wjXzdzDu4VWOPzApx3EyLRi0uoTy8YCOePR5CR/6DUM99Zx6ldi4uoYZN6qFdwpICjnmpfDalRO3HAjj/Dbv/wDZ61vLVyQ6hh6EcYoYIzEkRkDJIjj/AGTnNSA5XB70+XRtKkO5tPtwx6siBT+YwahOg2akG3uL639BHcMR/wCPZqeUvmHumQM1R1Nf3unw9d95Hj/gOWP8qtnSbxSfJ1eYjsskSN+uAai/s3Um1KznuZ7SSGB2f92jI2SjL3JB601GzE5XRrtzjtWbrTHdaxk/K0uT+Ck/0rS7AVi+IbqC2ubb7QzJHh2DbCRngYJHTgmmSiQY56Um35s9aq22pabIRsvrc+xkAP5Grm5SoK4YdiKxdzZMbt4LY5pGiVlO9dw9xml+6ecUMTg9z7UXCxBoCAa/qTJtVUhhTAGBn5j/AFrd25HHFYvh359R1eTt50aflGP8a2ixVSeK2MWc5B9sZpH/ALSuVDSPgAIQPmIAGVPantNqCsNt4jAdfMhyT+RFJZn/AESJscMob8+f60rjc2B/Oocnc0UUS/bdQQcC1kHqdyn+tKdRug2PsKuD1KygfzFR7cDr0pCvHXmlzMfIi3FqpXAaxugf9jDf1qa1vLTUTMgQl4SFkSWPkEjI9ulUYsg03wz81zqz5x/pgT8ok/xq4yuZyjY0pNK0uUfvNPtG+sK/4VRfw3oEmdumwIw6NGSp/Q1sg9q5m2srQxvJ9mjDvJI5dRhjlyeSOablYSVyx/wjNl/yxudSh/3L6UAfhuxTofD9wrnyfEGqLwcb/Kcf+PJn9aaLcBP3c1whI6iZv6mpIluYz+7v7ndggb2DdvpS50VysadH1tNxh12FvTzrEN/6Cy002niaPO2fSJj/ALSSR/y3VZSbUVTm8SRh03xDH6Y9qDeakvzFLSRvQBk/XJo5kLlZQv7TxFeWos5bOwVGkjLyR3JOAHBPBUdga6nnaOKxW1ieOSCO5sY0E8oiDRz7sEg9QVHHFbS8xj1x3pi1M3XmMdrFJ5ckiJOC4jQu2MNzgcnnFZEmtaep2zSSwj/prbyIPzKiug1C9iskj81ZHaQkKsSFzwPaqh1eyUAyySRD/ppEy/0pNXBNrYyY9b0iT5YdVsmY8bROufyzV5LiNwNsisPVWBqw9xpF4B5j2ki/9NAMfrTBonhu4bcunaY7HvHEgP5rzS5EV7RiZ3EelOUZzzinN4b0kZ2QzQk/887mRf03Ypj+H4wD5WpalF/23DAfmKXIu4/aeRneIE329rF/z0vrZfqPNUn9Aak8b6L/AMJB4WvNM3BXlwEYjgEHIp/9h3Au7aSfWLmeO3mEojaFOSAQMkDPetZd24gNjJ5qtrWJvdnnHw08Nap4X+3w38yyRsF8rb6DOa7jTkkCsxZmV/mww6e1M1fS49SsZrKaWaIPj5432sBkHANSWkqyR7ArKiOYxvGC2OM1L1d2U2Wl+7gcAUjZYdM04bc88UHn5c/jRYkIl4Pr61xvi+RoIdRmG4KkLM2OuOOldmoPTJ+tcl4ktVvF1SxedohPayJ5ndOM5/SqitRMzPBeW0GzAZ2xCo+fG7qeuK6GNeAMYrnvAYdvDOmzzM3nzWqvIGPRu457V0sZOwA4J681nU+JmsPhQjqqnkdqztW1C3sLeV5mUOqF1UnlselS63qMNjbGQ5kcD5I1+83bgfjXHmx1DW9dOp3Eb2ywbfIjb5h15/z71BaRseFrNJtNjvlj8mW5bzpQSWPP8OT2rYvE36zo0WMZu2Jx6LDIf5gVNaQtFGqMdzdSegoKg+KtLj4+SC4l/LYv/s9OO5M3oamoFltG4/iUf+PAVU3c4zirWrkeTGp6O459O/8ASqWG9OKchQRKg+UUyRT0zinjgdOaYwJY9qko5bXNp1C+h+858jHzY7NXXaCI7TSfOkbCIm9uc4UDNcff7ZNUvlZlB86Nee+EH6811UMTN4Zuk8z5fIYgt0Bxnn24rp+yjne7HeGYGjsohJxKV3yepZuWP5k1vIMLnNUdE/eWqOy7SVHB7cVcuvlgf6Ypy1kTHSJlagfMeFPveZcRqF9QGyf0BrYwcZ7Vl6cgl1V5V+ZIovLyezk5IH4Yz+FapHBAolvYIbCZ6Gq2q2a32nyWrMU37WDAAlWVgynB68gcVY/pUd1cpawea2W5VQo6kkgD+dSiyjot1FeabGZGjEzIC4U/dbHI9sHIqF9PvrUn+z7+dU3FljZUZFyckEYyRk+vHbFVdRubK4hfUILVYZk8nypeFZjKAQH/ANn5gDknvU08F2gaVNYt0eEgTwsg2IT0HB3A8jGTWhlYfZWMiSvc3szSzMMO7E4xnOFBPyj2HpTLrUY2zbWssTz71Ty94zknHIHPufYUQ6PfSKrnW3KMAcRwIBg/3ScnFa9lZw2sEcMMQARdqk8nH1ockCizjPEng281G6i1OG6VL1V2kIuV28YHPXoT261DY+AZJ0Y6peMzt2UYAHsoP6nNd+eDS9+aXtJWL5Ecnp/gPR7SZJApZk6E/wD166lI1jRVX5VA4qUc+lNf+tQ5N7jSsHelAGKjff5TCNlV8HaWGQD2z7Vy2heLllkj07UlR9RFo11N9mQiJMOECZJJLEkf/WoSb2G3Y6O+maJVji2+dJkJnoo7sfYCqlraLNHubebd+efvT/7T+3oPSoYjLeThbpVR5WMbopyFjT7w/F+PcCtrovSnsLcZFGI1EaAKg6ADAFecfGzUzDZW0KHItrmGVvd924D8FU/99D0r0C+1KxtYZJJrmH5FLFN43HHt1rw/4tX0kthaednfdXDTOBzjC9Pw3AfhVU17yL5fdbPdgIrq2XzFWRHUMQwyDkf/AF6oXUDW0qOsreWDtjmPLQk/wt/eQ9OelReCLr7d4S0m6zkyWkRP+9tAP65rZeNXjKSKGRgVYHuKh6MjcZazCZCzLsdSVdP7rD+np7GpGY9KzbNmhvFR2JJJgck8sVG5D9SufyrT20mMPTNIM0c9vwo55XgUDBchvbHP1qZOHHX2qJTwaki5dc8UAPPAPPJzTGPyjmkDbnLHpzQeVHOBQIXk0Nmgde/SkK59f8KAEwTmkyaf9ATSAcmkADJ9a5L4k8eH9YO3djTh/wCjDXXMOB25rj/iWSvhnW9vONMJ/wDHjVw3QpbGB+z82dD1L5dv+mDvnPyivTEO0815Z+zzKz6HqjH/AJ+l/wDQa9TU8HFXX+Nip/COY5X8OtQtuHTrUg9qRgMCsSxUJzk5qXIxiox0HU08fe6UAORc9fWnEcZFAxjGBSg8c8UARnI69KQtg4xT2+b6Uw7i2TjFABnJ6VHLGc47VNj5enFDkcDvSGVNpDD60Sn5OOKmk2j3zUTqNpHX2FMChesJE8mUeYjcFWGQRWG3hjQyx/4lq9e00gH5bq6CdfnqIq2T+8H5VSbQrI2wvGe2eKlXj0x6VGrcDmpQeDxk+lIBVHXvzXN/EnI8DauTk/ueg7/MK6XgDnNc/wDETB8GannJHlf1FXT+JEy2Z538HWLaVesfvf2rb59M8f0xXqynn2ryr4PSCWwvSFKn+0bYsD1HJr1XvV1/jZNPYece9JnuOQKQ9OtIB68c1iaD029utY2tsf7QjYQ7/LtpWLk8ITtAP1xmtfPOeORxXO6hGJdduHa6c4jiiMIOFG5+vvwaqJLNDRFWKzlb/ps4P/Afl/koplrqs0lukslgyB1DDZIGJyPwqPzGj8MSucq7Qsf+BNnH6mlwoRVXgACpbsXFXLR1S3yPMiuIvrET/wCg5p6ahZMdq3UW7urNg/kaqcYHpSEKw27QwPY9KnmK5TWjZWbKkH3zS9+RisIWluSMRKnH8Hy/ypdIkca1ew+dI0MUEICM5YKxLknn221SdyWrG0xyKaD8vFBNZdzfXqX88UcNu8UZUDcxViSoPoR39KZJoSWtpMCJrWCT3aME1Rbw/oxYlbGOJvWLKH8xilTVJAfn0+X3aN1YfqQf0qVdWs8Zk86IZ6yRMKLhYrN4fg/5d9Q1K3x6T+YPycNTDpGppkQ6wjjsJ7UEn8VI/lWhFqFi5+W8hz2BcA/rVpWDDcCCPUGgDP0Swmsref7U8Uk00xkYxgheQBjn6VavSyW0jKrOwQlVXqTjoKsP8w4pjdPSi4HJw6hb29tHDc297bmNApMlrJgYGPvAEfrT7fVNLuH/AHOoWrt/dEoz+VdOckk549KhubS1uE23FvDMvpJGG/nUuKKUmZKurDKkEexpQu496lbw/ozNkafFH/1yzH/6CRTH0GFHP2e8v4fQLOSo/A5pcg+fyEOVXOc4qPwhzbX8jdXv5T+WF/8AZaDpGpR5MWtM3+zNbow/TB/Wrmi2Uun2IhmmSaRpZJXdU2gl3LcDJx1x17VSVkS3cvyED+tc9p//AB4W565iVj+IrauzILSby13PsO0epxXOQ6tYwwRQzNNbuqhds0DoeB7ilJNocGkag4TPQ0+IBnHUGqMOpWExCw31vI2fuiVc/lmrcL4Ytgn0rM0JQRuyf/10Hp9PSmkjPT2xTsf5FMCjfjfqGkqOv2wN+Ajf/EV0kRyuOSRXOyfN4i0qPGRiZ/yUf410EXBPatFsZS3KGslftVoD6SdPoKhHrz06VJqO06rED2gJ/wDHhUefmGfzqJblw2HOqsR5iqw9CM1E9vbuNrQxsP8AdFS4JOc9KaDk88+gqRifZYdnyq0eO8bFSPxFKsciofLu7tPcylv/AELIpy8NjrTwOO/NPmYWRSjurxNbs7U3TzxSpK8gkRc4QL0wB3YVsnJOdoA+lYsQ3+KrfjPlWUp/76dP/iK2yfnHWr3SM3uRy/cHP5iq1xv2kKMZ4B/CrM8I3syk5PakRd0Kr6Z4NFgOal1C40G38vVZZrpXkYxzqhJ2f7WOmM4q1pXiCw1Fm+zyg7Mk7vlwM9a2zCHQq/fqKwdV8M2N5BLAFa3SRT80J2kH1H59OlS7lqzNeG7imYCNwcjj3rk/GQfF7FGcNNBLGuOuTE+MfiKNK8N6ro19a/ZtSnnslyJY3PJ9D/KpPEimTWIRuIQRzOwA5OInHH4mrg9SZrQpeEZVbwzpjSEo4tI0cPgEMFAPTjrnpUv9qpffabWNJ4UAKLdDG0kdSPxo8PwrNoljJLGFZo1bGScN68gfyFaVvZwxbmxuY8HIrKp8bNYfCjO0DS7eFPOZ5Lid/vTS53H2HoK1rC2WEkZZsknLdsnNTIo3cBQPapguDzUFAdu0HjAx1qhanzPF6d/JsG/8fkH/AMbq62c88VU0ra3ibUZBj5bWGP8A8ekb+tXHczlsaGqf8sV6DfuP4A/41C23b70uqZaSFRwfmPXtiodwCbmOOKJbhHYcnzNjmplHNZWjXSXs9xPDqEdzEG2BEGBGQehzzn/CtQHaM1NrFXucjdxsdXvCv/P8BnPby4+ortYrdZ9Dntmk2CWF0Z8525UjNcYkXmajPNI0W2S5kI654O36fw13NrBDLpRgU4jkjKNtPYjB/nXS9kc/ViaC7yWMUkibGZFYr6EgZFWL45QKO7VT8PTSy2Y87Hmxs0bkdGZWKkj2JGfxqbUXYIAMbyTjPTNP7RH2Rvh4j+zBj/ntN+P7160HPFZ3h1duhacfmy1tGzE9SSoJJ9ySTWgxGKmW5a2Gr0560y6t4Lm3aG4jWSN/vKwyD3FSdOTxRwe/0pIZnSaRZtDLGnmx+ZsAKucx7PuhQcgAemMVXi0WJ7nUZrl5TJctHiVdqn5VTDDA67lzzkcemRWmzfNSKxJIzVXYrIltIY7e1ht4wdkaLGuTzgDFTH7pGSOuDUayEcYqQc1IzkLubUI78R3V5Os9u/mIIgCsuf4cYOd2CVPYgjtXRaXfW+oWyz277gezcN17jseKj12w+2QB4h/pEYOznBYd1z+AIPYgVh2GpTWs7Xcsx+zYVZ4zHgKx4Egx0zjDZ6H86rcWx1f6Chivv1pMqyqysCp5BFKRkjrUlDZl3RMoYoSpAZQMj35rC0/wvpdnrFpqMPnGS1tfs6KzfKfm3FyO7ZzzW8eOv1pp4oTYrHKz6dqGpC2bT9Ym02dbXdlUVlkLNk7u/XHQiuO8QxePNJ3NfafDrFqp5miaR+PUjJI/KvQrJzb38cZ+6Hkt/pk70/8AHePzrb2nPWtOawldbHgcPjyBMrcaOVcd4ZBx+YrN1+70/V77T/tovbGxSNpFPlgswJ7c9OOvtXs3jTw/o89sNSm0u1e5SVMyeWNxBOOfXkjrXlGt6dN4i+I0Gjx7tjbIyw6xqBlj/OtISi9kaSlN07tnReHPFGiaZHFb6Pq/2aNAAIpgxRvru4z7gg13GkeNNJvCEmuIAe8kMgkj/TkVk2vwn8Kx4E3264Pq0+39AK1bX4e+D4EC/wBixS46ea7N/Wok4MTnfoaTyxTXjT28iSIZrcq6EEHOVJB+hNbIrh9X0yaHR5LTwvCloWuRKEtxgmFPkcr/ALR3Ng99tbXh60u4dX1OZVnh0uQRfZIZidwYKd7YY5AJx19M1LSsQmbo60N940oH40dM1mUNxk1Ip2803bnvT06nPTHSmIbGPlz2JobnHTrQSFHAwKQ8sM9AaBjwf/rUvU8/jSHGRxTunNIBOMcU0HHTmncH6U1RyKAFfOOgNcZ8Tmx4a1wtn/kEuf1NdoRk1x3xMH/FM65wf+QTL/M1Ud0S9jkP2bW3aNrGeR9qT/0E1613z2ryL9mrjSNZT0uY8/8AfJr14DjFaV/jYqfwir1z2oPSkx+VOHXueKxLHLjbg04EHnOaYOlAH60ATJ6UrD6ZpE5HrQOR1OBQAh+9g/rTGPzYzT8jBOcemaa2MhqAFTk47UOcH5c5xSxDJzzT3AB/+tQBVJO45HNBzjpTmPzcdcUSZ2g9qAK0o/eD5agZodxyozmrLDLjmojCc/dP50DL8fTnOfWp1OB9KhUd6kLZHSmIkLcEZ5rm/iJJs8E6u27BW2Y/lW/61zvxEUN4G1ojqLOT+VXD4kTLZnnvwTn8/Tr1uP8Aj+tunb5mr13vzXinwEYG01bOcC8tGxjpy1e1EZ6etaV/jZNP4RcjJzS5BB4zUYY55p47ViaAMFelc5dM32i7maFYlecKpxhm2xs2T+OK6UAbe9cmwjkjeWOR5DcTS8HoCWVBj2604ks0tRXZokEPALGJPocg/wBKQcZPX8Kn1hdzWsZ6NKWA+ik1AM59qzmaQAZbFSqF49qYmfSgHPHSoLHFQD1xk5qp4dHmajrEynI+0on/AHzEv9c1Zf65z0qv4S5tLybORLfTH8jj+lXEiRsseKylDNdXbN3l2j8AB/StTv1rEsnLK7dd8rt/48f8KcthR3LQ2rS7l4PfHFROW4NAbp61kajnWOQHdGGPuM1EbC0A3CFY29YyUP5ipQcH15pt5J5djPJjGyNm/IZqk9SWibwtLLN4csJppHkeSESFmOSd3Iz+BqXXJ7iHTzLavGkgkQfOu4EFgDxn0Jo0SP7PotjDgjZbxr9MKKj1wnyIVI+Vp1B/U/0rV7mSIf7Qvl4a3t5P91yv8xTxqxUL5un3AP8A0zZWH8xUDdf60bfXvWfMzRwRZTWLNjh/Ph9S8DAD8cY/WrEN5ZzErDdwSY/uyA1SRelJLbxTf62GOUZ4DqDj86OYXIaLsvVdpx15pWOawruys0ikl8jZsUt8jFRwM9Aav6FvbRLFpWMkht49zN1J2jJNWnclqxc3cAU9W7E8HtVLVZXt7CWaEKJFA27lyMlgOR+NVVvNSjwrQWkw7sHaM/lhv50CsX7nT9OuoylxZWsw/wBqJTVZfDeiqq+XafZu/wDo8jRf+gEU1dWcH97YTr7qysD+uf0qwdWtSP3nnRAcZeJhQgsVv7BjVw1vqmpRc/dMqyD/AMfBP60p0rVY2Jh1aGTnhZbXHH1Vv6Vej1CwbCrdwZ44ZwCfzq0p3DcuNuOo5phdmJZ6dqi63FeXrWZiihdFEJbJZiOSD9K3VA20nUACnEcAUgMbVzcRagJlsLm5j8naDDtODnJyCR7dKpyaraoT51vewYHJktJAo/4Ft2/rXScHp2prfe4pNJgpNHP2+r6XcErFqFs7dwJVz+WauIY2K+W6sfY5rSnhhuU8u4gimX+7IgYfrVJtB0Vn3f2Zbxn/AKZKY/8A0HFHKiudjAuDnvTyPlFQv4ftFOYLrULfPQR3TY/I5pv9k6gpPka7OR2WaCNx+gB/WlyeYc5Bpx3eJrsjolpEmfqzmttguBVDRtOurO4u7i8uIZ5bgpgxRFAAox0JPP41fbp+NUTca546mm4Gzg08rUQOOOevpSAmTGMtzx69KaV/z6UkZz9aewAPfFAyJiua5TxOwGp7+cR2kznHXHlmuqk2n5SPxrmdXTzdcZY1D5sXyPXPGP1px3Eyr4TXboenwsS221j5bqflH/1611Xrxx7Vn+HyJNNsZlj2mWzjbGCMdRjnoOK1QDzx2rKp8TNoP3UMxnHGDUgyeCajLYPTkU/ORnuakoHHX0xVLw782ray/wD00hUfhGP8avY49TVPwqNzarIO98y/gqqKuBE9ixfn/Sk55MZ4/EVCfl+bP0qW8UnUBj+FBz9T/wDWqK6jSSJ4pE3KwwQeMilLcI7GL4NZXtL+QMDu1O6OfUCVh/SuiGNpyKoWNta2qMLS3ihDckRoFyfU461djyT+XFD1Y1ojkYGk+0p8wCm5uM4XrmZ8Zr0HTGH2VDsCsRyBXnVgfMjtH8uQuxMnYg7mLH+deg6dxaocEZHcYrolsjBbkOgtgTRHhkuJVcZ7lyw/RgfxqXW45TaSeQR52xvLycfNjj9aqaUzJe3cbAFxcPkj+LIBB/LA/Crmok4B55NP7SI+yyTS3hfSrNrcMsBhTyw3ULtGM/hirPyqAazdALR2rWLci1IRD3MeMrn3A4/CtE4x/hUNami2F60AY47etIM5pwzikAx1GRwKNgXOBVPX2Y6btSR0LyIgZDgjLCqJgkBOL29UennHFDdhpXNrHOaUDHU9axs3S/dvbj6khv5inrJfFvmvnI9DEn+FLmQ+VmsTgferB120aGf+0IFXaW/eqfu545PscAH0OD2q5o11cXNzqMU5QrbzqkbKuCQY0Y5/FjWhtVgVYBlYEEEdRTJZiaHeratFZ3Fy7xy5MDSpgoBnKM3TcMYxxxXQ9K5a7h/sy5aJn2QSLmOUgt5eMfNjPJXAz6rg9jWxouoNc+Za3UkP2yIbpFRs/Kehx2/M03rqJF984z37U0inMfSmgHJJbPpx0pFGdq1suGm3MsbKFmK9UwcrIPdT+hqxp92ZcwTFVukALqOjDs6+qn9OlW1+7WJrUMOn2L3nJt7cF9qHbJF7xn/2U8fSmtdBW1L3iBPM0O8XuIi6/VfmH8q4X4Wab9o8R674ikXK+eba3J9B94j9B+ddJZ65HeQPHb3lrd4Uh1mPkSrnjkEbT39Kh8Kb9B8O22nNaBnjBaSX7XCFdyxJbO/1NUrpMbb+FnVqOD0qhqd2oWS3STYQuZ5R/wAsV/8Aij2HWqzXd1eKY45MZ4KWeXb8ZGAVfwH41astO8vy2mCARnKQryqt/eJPLN7n8Km1ibkmk2/lxec0XlM6qqR/884x91fr3PufarpxtHTmmA/lTj0yfwpNjsKf/wBVHalHOfWgikMUelKM8/SgdKafl3e9AgbkD0pv8XFKuMYoA+YE0wHA5HrT+MfhTFPHWn8fpSAbt/CiPG7H86D6fnSJ7c0wH54J4rkPiZk+GddAHH9kTV1x5AHauV+JIz4X1sdzpFx/KnHdClscP+zWP+JZrnbE8X/oLV68B0HtXkH7MzFtK1wEDIuIv5NXsIAxWlf+IxU/hQHoPSjbxx+tKenQ0YzxWJYo4X/PFL6U0YxzS+nTpQIkjI6U/aRzkdKjXk+9P3frQMa3PHHWmMOT7VIF5Of8igLg9eopAEfA96dKuBtbgkUqqAwwCaS4bPGdp9vWmBWK84xgimycfnTz8yjceRTJGPpwKAGL/rFx1zzVsmEHGRVGQ7SGB79aVg24/X+7TQMsj9KkGOc//WqFWOB9KcWA780gHGsXx1h/BmsKf+fOX/0E1rFu35VheOmP/CF60M8/YJv/AEA1cPiRMtjzD4FHEGusBhfPtSAOg+Z69sc88frXg/wEnL22vjLZX7KTn/fevdvm5PetcR/EZNP4SOTK9PWno3OKRh6nikUYPc/SsTQdOxFrIduflIwf/r1zOlmaQWKz7d7mNiEGFHzNLx+Arb1mf7NpN3cMGwkTHC9Tx2rM05Ift9tHApWJEygPX5UC/wAnprYnqXdSJ/tKFc8LEzY98gD9M0zt6Cmznfqlw2TtWONPx+Yn9CKqz3kEVx5EkmH2B9oBPBOP51nLc1jsXVPQGkGQc01WPNPU5qCgJHXjjmq3gpQfDNq/eQySH33SMaW/k8qznlJ4SNj+Qqx4Uh8vwxpcfQiziz9SoJ/U1pHYzkXZMLGW/ug1iWHFrEfUbvz5/rWzqLLFZTSE/dRjn8KzIo9kUadNqhfyFKewRHkg4z60uAPSmPGpTDjcvoe9KV3DOe1ZmguAQfrVXxB/yAb4AkFoHUH3Ix/WrManGe1VPEGTp+wfxTRL+BkUVUdxM6EDbGigcYxVDWmJa0THWQt19Af8avrkgBhWdq3/AB92qbvuhmP5Af1rR7Ga3IWbttpByeCM0jBt3XinYIC85+orE2HDJ4p4+VSN1Rq+TkGgHJyeBQIpa2zLo18Qcn7NIR9dprWs4tllAg42xqP0FY/iF8aNdD+8mzp6kD+tdBGMIF9AK0jsRLcoa0F+x+X/AH5EX/x7P9KicDb361NrX+rt/X7Qn9ajBBP3u3pRIIEZVcjrmpIyvIGc0qA7sjnigxsvQ4qCwZI2BZkVj7jNQmytFVmS3RHP8SDa35jmp1OfpinKPxppisQeHZJTrmo25nmeCCKDYskjPhm3knJyegFdB1rn/C43atrcnpcxxg/7sSN/7PW/k88jNasyMx7+9F1coltC8cUmxcuQzfKDnPTqf0pDqUwUGSxk9/LkVv54qCFiz3DZxm4kH5MR/SgscYX9ahysy1G6LUWqW2drCdG/2oWI/MAj9asxajYS/cu4CehG8ZFZg3Zp5AZSGG4HqCMijnDkNZnRiApVj2wc0J975u9YMtvasADCnHTaNv8ALFLHb7XzHc3ca/3VnbaPwoUkJxN40x1IXPvVLw1dTXumGadt7CeWNWIxkK5UHj6Va1OZrewnnChmjjZwpOM4GcZq7EA5O3+tRgjdz0rPk1K4U7JLFjx96OVSP1wab/a0GR5kVwg7lojj8xSHZmhu56Y9sVKW3Cs+LUtPdc/bI1Hq+U/9CxU8U0UwzFLHKOuUYH+VFgJJOMjBrn0bd4vbaCcWpBHtya3nyeVPHTNc7ZNIPGczKVP7gKd3cd/50LcZDobD+y9N252ixiAyMHnLf1rSVt3qKz9KOdM077oIso921gQTubuAAeABxWgF4yMVnU+JmtP4UOLAnjk0h5XOMe1IFbJIoX0PBzioGPBPGai8HjdptxJknzbuZv8Ax7H9KceAfmPrSeDz/wAU5bMOkhkk/wC+pGP9auBMx8zZ1GfGTgKOfYE/1qOVjnaefWkaQfbLj3cf+gilA3Mee1TLccRYo1PPSrONvXGKbH+lM1KTytNupRxshdvyUmkgZyOi2zLFp24MM28eTkj+EV6Jb7WgQryNv51xkSok1qm4Dy41HXttFdnb58pSM9OhrqmYIyYy0eu3MYGVOybPoSNpH/jorTvVzGOMc1Ru18vVmZefNiBPsVOP61ozZa13e2aOzItuihofzXN+WGHEqA/7u3g/zrTzjjFZOmZg1WeNsbblfMU9wVwCD+YP51rfxYPboaUlqVDYXv6/jSgg8UwfTrTl+9xUllHXl/0WIjH/AB8Rn/x4VULfN835GrWuMfKhj65mQj8Dn+lVxz1qJlwDHPWkBoA+Wlxlh2zWZY3wz8x1KTHW9df++Qq/0rWbdkY61leE/wDjwupOz31w3/j5rY43djW5iV9QtEvLYxP8rZ3I46q3Y1zUDXdrcyRxQx/b4vljVjgOMcxZ9COVP4djXRaXqUV8ZEVHikjYgo/dc4DD1Bqvr9h9pjFxCD50Q5CnBdc5x/vAjI9/YmnsIuWVyt1bJKvDFRuXIyp9DU4+lcxp12ttJ9rigDNO6rdFeFXPSQL6EA59D16GupTawyuCv1oaBMB70y4hingeCaNZI5FKsrDIIqQc9KU+3A7Uhnn8McugajfQ22yATSE4mQyAoCdhBJz0P+TWh4Q8Lrbzpqt3I7SbpDFE0YXhsjLfgTxWfZrNqnjIw6hd3dpqVtfPcW4WZhFLZpgBYwPkbP8AFnkZrvxRyuL3K9q2hUAA4AA9PShunrSdMGkbleOKRAgzwMCn9R600jApVP5UDH8U737UxumaM8nrQA/sKRvY0o60HGAM0AIB+NJnPak3dcUZoEKrc04E+lMH8qev40DF6ilX5eKace1Kp98DFAhx9a5b4lMw8Lazj/oE3PTr0FdOT71y3xG58NauOedJucH8BVR3B7HB/svf8gvXA3J+0Q8/8BavYyeteL/suSZsNcXdkedB+PyvXs5+9Wlf+Iyafwj1PHpTZTwQv50opF6cViWNjGT3qUdPTik7Zz1pT149KAFHXPSgHvQBjJ/nR29qAF5zk/zp3tjNMDAr1xQGPOWx6e1AFmLG09AT3qu7bmOFA96GbA4PeoGl25XIwKQC9z81Ryn5T1yKieVg/J5pN6snLUwETLLtbseM0hlmBwGGB0pUzu6Z9STTmC5PNFgLUOSvNI4UkEk01SVzzzmlzx680AD/AOzzWP40G/whrC4/5cZh/wCOGtrsfWsnxepPhbVgM/8AHlN/6AauHxIUtjxv4CgLBr4BI/d2x/8AIjc171tBY53dfWvn/wCCDNEniEspA8iDH4SV78rc55rXEfGyKewBhnHA+tOHAobgGm9zWBZQ8QPP/ZrLbhTIzovPTBYA/pmq1gC+pzM3GEYqR2+baf8A0AUeI3hAsopS5MlyuxU6sRk/lSaF+9aWTpuCN/30Cx/U1XQOoyNg1xePk/NN/JVU/qDWNqDD/hL9IQzsg+z3J2B8Bj+7AyO/U/rWnZ/NAZTx5jtJ+bGni3jeYTNGhdR8rFQSPoe1Z3s2aW0LEfr1p+efWkRfl7UHgVJRm+K5PL8Nakw6i1kA+u04ro7WNYYIoV6Roqj8Biua8Rru0sxHnzZ4YsezSop/Qmuo9TVx2M5blbW8/wBmTLn74Cf99EL/AFqocZOemasawf8AR4o+u+ZB+Xzf+y1W5JxmlIcRSMgUoxTWJpVz05rM0Hd6z9W+b7HHyRJeRA/gc/0q82R9Kp3mGvdMTv8Aag35K1XHciWx0K9/SsvU23arGPSBs/iwx/I1qJjHHWsi8bOry/7MKfzeqlsTHcQ/dzzzS7SaU/dz0oB+tZGozC5B/KpNtRntgVIp+UZ600JmZ4gVm09kHJaWIAf9tFromwC24msDWMMbOP8A56XsK/8Aj2a6FwOcZIrSOxnLcztW2+baLjgyk9fRSaiXAJ+vNS6ng3dovcF2P024/rUL/wA6mW44grYyAe9TKQw5NQlQB7VJwQCAfwqSxMbe5pVPWlbGPc0gGG9qAGeD+mqy/wB/UJB/3yqJ/wCy1unGB1NYfgj5tJmf/npe3T/+R3x+lbbEL83pzWzMTAtiGtg6/wDLRmk/76Yn+tSYyOevao9PGLKBSP4AP0p5Y+/1rF7mq2F+6R3NSpnB/lUSZbnmpVIGaBi9Tyv60EY+nanLyvC1DfS+XaySdNilj9AKEIXwVz4atJP+eu+X/vt2b+tXdbH/ABLZOoyVB9wWAP8AOofDEP2fw3pkJAylnEp+uwZqTXG/0Dbz88qKMfXP9K2b1MUZ8i8nA/E1UkJ3gEVbbqOuPWoZUDf/AKqwNxsexh8/OD3qF4ozqmmssaK/2jkgYO0Rvx/KpYuAQOlEPza5p4YY+WZvyAH9aqO5MtjdbG08f/Xrl4gW8V3ZRQSEPH4Ka6eRl+lcpbv/AMT3UpM4PlS4/AAf0rQhDfDgD6Lp5wQfsiZBOTnLZ/nWmMcgfhWT4YWRdFsg4IP2aPqMds9PxrWHHXris6nxM0h8KHKeg5zSS8PntTlGTxzRL9z8KgoqXcm2GRv7qkmpfC6+X4a0xSCD9jiz9dgJqj4gLW+iX0qdVtZG/EKa2rWMw2kEK4ASNV/IYq47EzKEI3PK3X9636EipkXqcGobPDRZ243MW59zmrKdKl7jQ5Pu1W15saJfg9TbSAfipFWVbiqPiQ7tFuVP8QVfzYD+tEdwZnSxrHfRruD4ABBXvj1FdlaFfITDbuMc1yWvxC0vAYw4bIOQBg8fSun0mXzbOOT1HeuiWxgiK+TbqCsed8eEPbg8j9RVyA7rdeuMVU1391FDd7woSRVcHoVYgfhgkGptNYlChH3Tin9knaRmz7odTtWUkOZvKAP8SsOR+gP/AAGtnadwPP0NZuuxuqedCVWSEiZCRxleo/EZH41qROskcUqrgOgYe2RRLoxx6oAoxQxAHf0HNO5OfamL97d+VSUZ+t/fs27mY5H/AGzaoOc++am1o7prJf8ApozH8EI/rUSmsp7mkNhgDb+TwakP3gKay89KQHaQ3Yc1JQeECf7AhfGPMeR/zc1r7sKWP8PJrM8LR48P2WP7hIP1Yn+taFydtvKx6CNs/lWzMTDhhY2kE0MgiuYwWjfr15wfVT3FbOmXgvISSvlTIdssROSjf1Hoe9Z8CbbaEHIIRQR+FNKypKLi3IE6DA3dHH90/wCeKhSLcRNVtGtbn7Vbj93ISHXOAC3UZ7Bv0bB70aJcJZTw6eDcyW0qFoJJMttx1Q9SCDn73ofStK0mt9RtCduVOY5YnHKnupH+fWse/tRFI1jczMkblW8xWIbaCAHB9QSA34H1rVGbOlPHTmk2qyFWzgjBqppdw1zA4cgvDI0TMOQ7L1Iq2PpU7DMrRvD9lpiWsULPIlmjx2wfGYw33uR1JwOTWsR8tKPpxS0NtgiMfnR2x1p23GKCBk0hjQDjA5pRinbaaVORjj2oEOx8ozmhV+foaUdAOtOGc0DE/wA80j/jTuv501qAGc5PalPHpmnAe1BHPIoAReufal780iYXC9sUd+maAH7QAOaQYJ/HikY8dKASQOnPWgRJtUDjrXL/ABICnw7qWef+JVd8f8BWunI46/hXNfENV/sHUNwz/wASu749flSqjuJ7Hmn7LDf6Br2e0sHP/AXr2tGDZ5/WvFP2WgPsevjGf3kHX6PXs3zLkDvWlf42TT+Emye3FKp4wajU5FPjIIHesSxwGfQ1IvZaaCM4APH605OvrQMVsd+aYzYGfyFSdfurxiopwwX5Rg9j1oAYXP5dqge7hV9u8I2QOR1qNpJtwHll85wf8aUqzHcyqDj60AStcLtycAg1WklEjZHzD+tPeNJeWU7h3HFV3juV4j8raD94k5H4Y/rQAO77flwD1waW2Ty4xyXZjuJJ7+3oKrw2l0q7pbzLL93EYAI9/wD9dOEF1uOLkD0/djigC1ubeB/CRyKtbj2Ax+FU1ivCAv2i2OP71uc/XO6pCt5/dtj74YZpgWl+btmnDgfjUasAuMmlByMDP1pIB+8ZNZnidmbw5qYx/wAukv8A6Aa0PXjPNUPEKltA1FfW1kH/AI6aqO6E9jxL4IO2fEBBJ/0eFsDkf6yvZ5dRmZ28uMDrzmvDvgTJul8QKBz9lj4/7aj/ABr3SCyfzGXGV3dfxrevbnZnT2Kr3t0VPGevQ44pW1N1bDkqc4zV9bHy8qVz0/nUV9p6tu+X1OQM54rK6L1Mm/1C5kvbZVjR40ilkduCQduBj2z/ADFaFg32fTJ2j6h2255zhQP6VhTWLf28Ngb93AoyeFAd/wBT8p/OrQe8W182POxnZgAexJI/nTa2FcbpusaS1rDGNQtg4QbkZ9rA45BBrSjkR13Qski+qnIrIM0l1E0c9rHKqscmRA2eB6/55qCLSdPkJkOnIjMFy8RMZHckbSKh00WpnSq340o5zn9K5lrOSEqLPUNUtzkEgzCUevRwaSKTXI2GzULSc9ds9uUOD/tKcd/Sj2b7j50a2s4a40yHJxLfx/8AjoZ//Za6NT261xqT6pJqunS3trax29vI8heKctuOwqOCAe9bratAsgXcPU0crSJcrlnVcNNaR5/jZ/yGP/ZqgwAfrVHVtc0u31K3S7voLceUxXzHCgkkA9fpU0N/aSqGiuIpFPQowIqJplxaLOCfrSr96meagbgg0qsGbcrDHtUWLuOb3/GqUgB13SwegMzf+OY/rV45qnEN/ii2Uj7lpKw/76Qf1qo7ky2NxT9ayHP/ABMrxjnh1Xp/sKf61rrweayF+e4uXGRunYf98/L/AOy05bCjuPY/J1zQo59TTivHBHFPC/nWZoRDdupx6U7HJIzTTmmhGdqHOpaVH/evA3/fKsf6V0Pt/WsK4UN4i0dT/C00h+gjI/mwrfYDHHWtVsZvcy78Z1SD/rhJ/wChJUbHtxUl0M6q+f4IFI/4EzZ/9BFR7cnO0VEtyo7CZ45NTJjbmogvPTjNSjHln61IxepHal43DNNHTJzUd6/l2U0uPuRM35AmhAxPALbvCljJ08xWl/76Yt/Wti/Zls7gjqImI/75NZXgtPL8J6SmOVtI+v8AuitDWGK6ZcMP7mD+PFbPcyWxmwjCKB/dGKeOD+NKBtOAOBxTTwPQVgbEiBc80hXI9frQh+Xml75xTEK2QMAVm+JXZfD2osvDfZZMfXacVqHGBWZ4l50WZf8AnpJFH/31Io/rVRWqE9jftFEdukYzhFCj8BVPXm/cwKMZNwp/IGtBV4I5rK15lEtmpK/ffP8A3zVvYzjuiAn5sc9KQHg5YUg25z+VNXkHuKyNhdmTUdm27xJEh6R2rt09WA/pU4J6DFQ6cvmeI52B+5Zqpx7vkfyqorUmWxsysCuK40bhd3RVgFkSfc3XClm5/lXYOnG04rkoI/mhZhlZLdy/PbGTVdUQtmT6SXXTrJZCGY2kRznqNgH9Kvo27vyKydJkjbTdO8nOwWEG0nrjB9Kvx9f/AK9RU+JmkPhRZHBPIzninE5UH061CvUkZp4LMBUFGZ4kHmaLPH0Eu2LH+8wX+tdCxwmfSsTWQrxW8PeS7gAH0kDf+y1s3Y2QS+yn+VaR2InuZ1ghWBQc9KsBtuAaigJEKA8fKKk71BRICMduKz/EH/IMdf70ka/+RFq4evHHHSqOsuWhtYx/Hewr+binHdCeweJ1f7aT5W7vkjr+nStbw+0xgJdNqcY5rM8RM7zEO7AAjABxgevvWvoq7bUDcX6c1u9jHqWdShN1YT2425ljKjd0zVHSLrztshjKbx8yt1BBwR+dawXd2xXM6fcpLczSQMTC5aVFPVHDFZEP0YZ/HFOGt0TPudDdRiSLlQeOnrVTQ2ZIJrRmY/Z5NiFjyUIBX+ZH/AauQSebEG/Os/U4Xhc3dtv85AOF/wCWig5Kkd+M496S7D8zTpO2Kjt5Y7iJZ4TvRxlTUvvipLM7VADf23r5UmPzSosYPSptSwb+HrlIn/Ur/hUYB3e2KzluXHYPm25qC8x9mmI4xGx/SrW3A4qpqzCLTLqT+7Exz6cUii94f+XQtPGAc20Z/NQafrLFdNudvVkIH1PFPsITFp1tCeiQon5KKi1rIswAessf5bxn+tasyRWuH8uJ5NrMFBO1Bkn6CmRPuTcoO3nqMVjeP5Wh8E6s6sVk+zlYyOoZiFBH4kVrafbx2thBbxrhI0Cj8qzt7tzS+tiPT2P/AAlzBCVX7AWkA6M3mAKT7gBvzNWNfxJfWqnpgK3sryRg/wDoJqvonz+KNVfqI7a2jH1zKx/mtWL/AA+vW8fHIQdMjI3v/wCyitI7Ize5N4caKS1llhjaPfPISrHnJcnJHqc/jxWrWZ4ca4bR4GulxMV5wBg/T/PrWpg446UPcSAtgfypA2fY0hGTwRTgpAPb3pDEGAB9acM45xTelKhIoAOecZpRR35pVI6UAKR19qTn0pw64zSdRQALnNBXmg44xS59KAE57UbSaTdigMcd+aBBtyKcMEUi8daU9qAGt6UqKCelKcED1pF6g9KAJMcdK5vx8o/sa+3cj+y7vv8A7KV0JY5OM1znjtt2kXpIyBp13/6ClVHcT2PMf2Wx/o/iAdt8H8nr25VBFeHfssZMWuqDn5oOv0evcwOm44NaYj+IyafwiKnOfelChaUHrgZ96Q+tYmg4LxkcVIB7UwBeO/NP3bR70AOx8oFRFeuec09mP/6qZ3yfWkBCUyelO8vKcY/CnmnIuRx0oAr+WO6454pksTFDsbvzj0q0cKcEdaciBgWpgZyq2ADnPHWlAO49var0qjA+Wq0injbn86YEC4zn1NS4X1H51GE5LYx7VLtPbbj8aQC+WcfjQgAU+tSn1/SopMkcZ60gAng1S1lS2jXyn+K3kAP/AAE1b53Y71Fqa5025A7wv/I1Ud0J7Hzv+z6xGoa6vGPsSE49pU/xr6QU88fhXzd8AGzrGuJjn+zc9PSVK+jg3yj+lb4j42RS2Jkbr1p27d1FRLnPPSlDgA1gaGBfq1ve3l4298OpUc4ARC5x7fMfxrUtbaNLKCMjlY1Un6ACp3O7I60/OAKbYrFP7JEpIVe+78aVbaMMfl4wBirGctmmHGaVwGpbRA/dFQz6bDMAzKAwAxjjpVkNg0y9u47O1e4lDFRwFHViegHqSaabArS6VDIqxkcAEVBcaNGzBk+U5HT2oe61S4KiJIbRT95s+Y49gMbc+5z9KQ2907A3Go3bAD7odYxn1+QAn8TVWZPMgfSty7ZArp6MM5zWbd+EdLkcsNOtlJ/ijTY3c9Vwa0xa3Wdv9rXIj/ukpnHpu27v1zR9n1DhIdUl8v3VGb6ZI/mCfemr9yeZHP8A/CPNCm61vNQg6EATlgOv97NQR2utWuHj1MMPvYmtxjA91IrqRcapHmKWxiuD2lVwgI91P9Ka2oQLlb21ltnPGVjMoP0Kg/rT17Duu5jDUtfhK+ZYWd2o6+TOUb8mXH60/TdVkfWZ7u60+5s0S1Ea+aUIYl8kAqT2C1s2smmzzlEkKytnaskbJn6bgM/hUsmmRsOcbeuMdfao0XQq77kUerI0oUhjzjhar6bcQXMUkkMiSbpZGIVs4y5NWo9PC8kDORWXd+GtMkuDM1hD5jjAdV2kHJJOR9aTSY02jR3KoHPI7VIrHAxXOHRpreU/Z9Qv4s8LicyDsOj7h+lLu1yA/u9Ujm6fLNaDJH1UgfpU+z8yvaLsdJjkcGg9KwRrGsxnbLp9nMf+mU5X/wBCFSf8JA8Y/wBK0m/iGMllRZAP++Tn9KXs5BzouBS/i2yHZbK4b/x+If1NbynJx3xXJ6RqsF74gmubdZykNoqHfA6fMzkkfMBnhR+ddLBcJKu5GH0q7WRNzPnLNqtyVP3UjjP4Zb/2anEcH1pgO6/vWByPNUfkiiplGV96yluaR2IhkmnH7uOlOPyRs20ttUnCjk+w96paLcm8tBcCZpVboTFs6cHAyf5mjoMtH5QAe9UPE0xi8OajICQVtJcf98GtCQdu+KxPG7eX4U1H1MJX8yB/WnHdCex0WiI0OkWUQGNtvGP/AB0VJrZ3aW6DOXZUH1LCn2ylIUGMbVC/kKh1lsWsA6E3EfH45P8AKtDNFYsRnHrSDdxnrStjPfHsKTO3JrE2JFBA9c0YOfT60L2p5ByKBXAHj1rO18bobOEdJb2FcfRt3/stae3CYrN1EF9Q0iI9fte/8FRjVx3JlsdBjAPHJrK1gBr+1UjO1Hb+Q/rWoTjvWVqLf8TRO+2A5/Fhj+RpvYmO5XeFdvJNJFHtHU1MpHQj9KcuOegrM1Iz9760zQBnXNTbriOBOOx+c/1FTt6VF4aX/SNWl7/bBH+CxRn+bGrgRN6GnduI7aWQrjYhb8hmuTudsMdvnO0IUPryuK6rVD/xLbrJ48pv5GuW1T/Vxj0AOPwpvdCjsyHQNx061Vix8uygRdwAYjbwTjvzWog5HpWb4cUyWcBcKryWcDEDpymeK1Su3byOKzm/eZcfhQe46d6kTk4B/TpTF+7kVKinHH8qkopXy7tQ0pev+mgn6BGrX1YlbCb1296yXX/iotKXGf8AXNn6J/8AXrX1fm0Zdv3mVfzIrWOxnLcphdq47UEZPFKOhAp0eMnisiwA45qnqSA3WlxjjN9GfrjJ/pV7qfSqd382uaJH1zcu35QuaqG4pbEfiZI0n/eMwJweAP6g1taTtFnEysWBUYJGDWNrfmNqe1ZN3zABccD8+K2rNQIVKcYGK3exity6MEA/zrzjwxpHiC18a+JreSMxWTXDXmnzMQUfzCCyfQ4BPcEV6Mp4rP1ORba9tbjorHY2P8+hNEZNA1cTSpw8EUgBVZFDbT1XI6f0q7OuU+lZV9bpZX8E1uxjjuZWSWMn5SxVmDAdjle3XPrWpbMJQB6UPuJdiroQ2QXEPGI7mQKPYnd/NjWiBxnmsi7aTT743saM8LjbdIOuB0ce4HBHcfSthCrAMvKkAgjvSl3HFmbdYOosD/zxU/8Ajzf4UKOvbNU9V1TT7PXZIr29trU/Z49nnSBN3LnjP1qe21DT51BgvrWXPQpKrfyNZyTuap6E6rhT3xWf4i48P3//AFwcD6kVpoVYDDKfoaoeIV3aYybeJZoYz/wKVV/rSitUDehuuArHjjtWdq44th287J+m1v64rSbrntWXqrH7faJ1BSQ/lt/xq3sRHcqXtna3sHk3USzRk5Knofw71NBHHDEsajCKu0D0FL7dCKU9cYHNZ9DQqeF8PqeuzEHH2xIxn0WCP+rGl1B5H1W4EJ2yJG0iHpgiLHX6vSeEf+PXUJuvmajcc/7r7P8A2WqerywhtRkuC/kqro+0ZOGaMAfoea2Rkb2iRummW6SOsjBeXU/fPr7fSr4AUd+etQ2cYhtoo0DAIgUBjkgelTKCfpSYIXuaXrx1HtQQPpQM8noaQxijaAvJ9KQ9TT8nPbFNjVlQb3Lt64xQADJHpSjGc9PwpGX2oGe3HpQBJ17VTsrNbOa5ZJZmE8xlKvIXCkjkDPQcdOlXF6c8fhSEc0ABNGeKQc5oagBe1GBmm7gOGbH1pDIOxBx6CgB2NucZpQo5+nFM3HOQGNMYXhmj2NFHFn95kEsfpSAnZlTALAHtzUTSHnA4FOliVsvtXeOhYU1U6bmz9aYDkkyO59sVz/jb/kE3i7ODp111/wB1a6JOBgDGKwvGq7tLu1H/AED7rH/fK047iZ5X+yqNya/8xGfI6fR69wtreOEtsyxYklmOSfxrwz9lDdjXweuIP/Z694HFa4j+IyKfwjhgHjihgODSDp606sTQhYN/DS8nk9afjPekZfzoAjZmLDb+J9qeDlsdqiY4IFKrc57UgJmXninDpzSoQaGZdpxjP8qYDTtY4x06VIOnHFQoe2e/WnPuCkhcn0oASRuOmagnIyPxpxbj0I5xmqssh53Yz/OgBrPtJGKTdJ2Y4/GpIEDp97qauLartHTp6U0gG4yeTzSA9vfmgknPpTe/yipGNZctu5qO7GbSYc/6tv5VYXnvio7xf9Glx3Rv5U47iZ83fs/x7fEWt/8AYKkJ/CSOvoxATEhz1UH9K+ePgK6/8JHrShRu/sqYj3+ZPyr3YX98IgBp6LtUctODnjoMCunER99mNN2iamaawwevNZy6vnCR2N20n8QZAoX6t0/LNO/tZNxM9ndR4OCwj3j/AMdyf0rDlZpzIvBsnv8AlTxzn/Cs5dW3ZkjsLp4s4zgKT9FJz+eKV9atEB2R3cj9o1t2DZ+pAX9afK+wcyNAlQfTmo32+tZ76jdzrttrJ4WP8c5Hy/8AAQeTTfsd7OpWa+uWjbqAVQf+OgH9aOTuLnXQbeajJI0lvpsXmyL8pmZgI0b+bEZ7DHbIpiadbQtHPcvLPNHyGklZvmx97BOAfwrStbWG2hWOKNVVeAAOgrNulbUL86ahQRKgkuGJ52liAo9ztP4VSa6Eu4st8rLttIzcyE4VIuF+pboB708Q6tPIEMcNnCB80mfNcn0AwAPqfyrZRFWMIiqijoqjAFOqefsilAyvsVySSupAkDgGAYP17/liq8tlqMaGWO6+0SDkxNEEQ+wI5H45962m+tB+7RzsOVGFJqUlsB9qhubYdi6bgfxXIp9vq8csyxsvzN9wOpQt9MjmtkFh0bFMubeG6iMNzEkqHnDDNPnXYXJ5mfcRWt0pSSFip7EZ59arpYyRZ+yXU8cg6FpWcfirHkVeXRrHILCdwP4XuJGH5E1HJps0EhawkXYcboZScD3U9R9On0qlJbE8rIk1G+hbF7YKY+nmW7lz9ShUED6E/wBauWV9a3jFYZQXX7yMCrAfQ81Qe7mt7hYbxBE7fcy+Vf6H19qJIxeKskUhjniOY3A5X/EeopOC3Gps1pIomIO3pj9KhexjYg7iF9BVW0v5EmW2vjHvcfJKo2q59CD0b2zzWkCCvUdePeoaaLTTKUmnoSTjcQMgH14qjcabJy/ldTng+/A/Ktzj1GacW+XPPFFx2OVaOaOd48uuCd5B71FbXdzaTkMSVNdRcwpIB8i9aqXNhGykx/eI71XMuorGZp96iXUkNz+6e4mZ4WY/LID0APr7HBrYxhfQ96xNStNqmGSNZI3ABVhlT2qtFqVxpsjA+de6evH96aED/wBDX/x761MoX1RSlbRm7dMiWrtJMkIIP7xjgKT0rJ8Dwvb+EdNjmJL+Tluc4JJOP1rVtpra+tllieOeFxkEYZTUwUKu1VC+gAwKz6WLIWzvHOKxfGsfmaDJF3kmhTA95FrcfgjHWsbxP88enxcjzNStlP08wH+lEPiQpbHUIOT257Glu4La6g8m8hgmjYj5JcEE9uDTY22+9UtWjhuL+1inRZI/JlO1uRnMf9Casgjk8N6VvytnLF7xXEiD8g2P0qP/AIR9EyYdU1SM9gZw4H4EU37FaxqEt4jCv/TJymPyNL5c6jbHe3aY7+ZvP/j2aXOiuVirpOqR52a48mOgltUI/TBpxt9ejTmTTbj0HlyRfrlv5UqzXyj5b8Me/mwq3/oO2pRd6gAMfZJfXO5P05ouhWkQedrMYJk0hJP+uF0G/wDQwtRQ/bLrX7GWXT7m1jtlldjLsxll2gAqxz1NX/7RvFIVtPVwerJOAPyIzRZaxFc6lJp5gnimjiEp3gbSpJHBB9QapWE7l9lGM1iXTK2sXC5BIhi4z6l//rVu7qx71fD91fMl0dPku48KVdl3rxkD16H9aLAnYaFIA55HvT+3OKBpOnsxaF54wegiunA/LOP0pv8AZEmf3eqXijsGEbAfmuf1qOQvnHY55FM8JD/QLmbOTLfTk/8AAXKfyQUh0/VABjULaQDoGtiCfxDf0qzoFpLY6XHbTMrSbndimcZZyxxnnq1OKsTJ3Ha6dulTtnHAH5sK52/QG5QO2IyHyR2+Rq3tftribTWhtWXzMgr5h+U85w2B0rl411oarbQ39nbCE7yZIrjdxtP8JAp2d0CejF0Bim1cHy/s0Xlknl028H8RWww3Ef41yWl317Z28X2jT725RbeJRPDGrIAF6YU54z2BrTXxHpa7ftF0bQ9/tMbQ/wDoYFRUi+ZuxcGuVG4ifLjOOamUYxzVO1vrS4j3QXVvKPVHBH6VaWTIzkY7H1qCyrF83i22j67LKWTP1dF/rWlqjZhjTu0i4/A5/pWXprGbxXctgfurBF/77kY/+060NS3BrXP/AD0PT/catPsmb+IjAwD160J1J/Kgq2AeeaXnbWZoPHTFUZRnxRo6/wB1Z5PyTb/7NV1eue1U058Y2S54WwuW/N4R/WqhuRLYi1x4v7YRFwoJG4gZOa6C0B8lc8cdPSuX1BPO1khUIbdnBB/PrXTRtshi4LZwDgVtLYyRaj/u1U16GOXS5s87B5mB1wOv/juamEgWTByGP61KGVhz9KkZj3af2h4Vm3KZJxESNp5EqdCP+BLkUum3PnRQTCQfvEVmYcA5FN8PSLbT3OnngxPlPoOB+gWojCdNuEtWGbVyRA4H3e+w/wBD3HvWkbbETXU1byEzW7qW4YFW47EYqHQrh5LU20oxc22I5AO4/hYexA/QjtVi2m3xDvjg1jeJYIo4DePvVYivmtHIyEw7hvBIPIxk49qlLoF+p0GUcdAw6HvzVe403TLgn7RptpKcdZIFb+YqBdHsFKtaIbRgMK1uxT6ZA4b6EGl/4nSZythMB/tMrMPpggH8cUixn/CPaC3A0e0jPrFGIz+a4pv/AAjej+dHKLecGORZFH2qUruUhgdpbBwQO1O/tzTo2Ed1cpbXHQwSH95n2Xq34ZzT11nT2I3XHl5xzLE8YBPQHcBtJ7ZxmjUWhpH7ucVn6nazSPFdWx3SRAgxnpIp6geh44q6TwCKGPPHWkyjJgkjmQSoTjoQeCD6EetSry4z0zSajayCU3dqP3p/1kfaUevs3v36VVkuU+wS3UbfKsbsc9iAeD71m1YtO4vgnD+GLaY5PnNJL/31Izf1rMubiJYbmWWHzhNIkYXPdpmXP4DFa/hVDD4W02McbbVD+Yz/AFrHgjuJYYFt5VRpbmF8t3GDKQD2PvW3Uz6HXqoVAoCj0A6Cng4HrUQPIzx7Uzzk3MM4PvUDLAYEYpSarmTuMtz2HFKshY8Rn8aAJXNIMZz+FRt5u35UGfrVa2F+JHkuZIRFn5VVOQPc5ouBfPpmkXr3rCub6W9mf7PNKLWJQf3R2vOT6HrtHqOvrio4FknGy8gu5xj5VkcFR+AAz+OaTaW4rnS5wMZprMveuWsDazyHyBcRMDlZBOxK+m0EkY9untV6S+uLe8ERure7XbuaNECPj2O7BPB4wOhp3T2YXNoHcM1VtryC8d1t5XJVQ2fLIDKehBPUfSsXU7o6lKtmJLiztfLMkrHcjNjJKjHU7QeM9zkHFaGk6xZ3dvbxx7YmkDCOHOeFAzj2AIH14p20C5fSJc7iSxqZMY4XAqpHeWsly9uJl85MZjPyt+APUe44q10ODSHceMUoHPWmbuOMUgbigBxPvTByePWnHv6etIMe9ADh97vWL4vwNPuR1JsLkDP+6tbI6+9ZHipM6fOMjH2K5z68qKa3Jex5F+yq2JNeHOdkB6cfxV7x/D/jXgn7KjHz9czj/VQnp7tXvA6VtiPjZNP4R4/u5p2cCoieeaAcjnmsCx65NNlfCFs0ZweKbKNyH+VAyuzZYZNCNu56cVHhggB/HmnbDkfyoAtQt17U5vvc9O9RRj5DintnjJ+tIB6KvJ3fSmy+u849KchHI601sc0wIMKgJAAyefeotm9yecd+9Svy200jqygBeMmgBLUeW/y5IHtWhul9RUFoyqgYj1zTco3zbuvPWqAXv0oDdec0w9fT0pVPHNQMcRwTmmXDfuJB6of5UpOQcY61HMWMLcc7TTW4mfNnwFYnxfrkfQ/2TcD/AMeWvouIxNbpuZThF/lXzj8DFZfHOs9RnTLodOnIr3qLTb426t9uiVti4UQcZx35ya6sR8b1MYX5djQL26nhgKjMlsW4bJ9qpjTbqQFpbxUfjasMY2/ju5P6Uv8AZ1xICst5tj7+Um1mH1zx+H51lp3HZ9i75lvtwwKilVrXH3s1V/sqy4O2bPb9++B+vFMOmOufL1C5UHkBtrY/MZ/Oi6DlZoxyQLyv54qVZEY/KwrLTSICmZbi8lf+99oZP0QgD8qU6aqH/Rrq5hx2Llwf++8/pU6Famv24PNZVhiDXr6MjJnRJVPsPlI/TP40umT3Ec01ndOJJI8MHAwGU9DjseCCP8ah1czWdyNThbIRNsiHo6ZyR7EckH600ugm+puZ6k54rLudbs7fzllYxyQsA8bEbgSoYYGecgj860kO5Qw5Ujr61l3mhWkxTyVW2AcvJ5a4Mh46n8KlW6lsbPr1rHZLeOGETIrcAswzjGQPrVt7+1W3EzzxrGxABY45PSsmfw7H9oR4ZG8sZLrjLsc8AFsgAVVu9Auo7ZVikllZ3+YbjsiT/dGNx6elOyFdnTxyq4DKwI/lTkkDcggg+nOa40WGrwsdSjNwJNhBBA3bfTHPJ4rS0yHXIrYMv2ZFYlxCyYIz+PHrSaBM6M+uaN2etY7XGuRrk6fbSD/Yl5NVtU8QXelaVcX91oN4yQRlysLB2b2AFCTGb9zHHNCY5IUlU9VdQQfzrC1O1XT5VvLK2cQ4KzxQL09HCj0747Gsjwv8RtN1nalxpeq6dKTtxLasyZ/3lH867Fs5yuKfvQeotJIyrdbfUrbcQkiOMkEZVx9Kg8qbS7gSWcTGP/lpCG+Vh6rngMPwBp9srWeqy233oziZAo5UOTlfzBP41rAbh81U39xCRSj1nT2U+bMYHX7ySqVYfh3/AAqzY6hZ3YK21zHIRyRnBx64Pag2UMjbtuDUN1pUNyQs6xTAHIDqDip90d5FxZFkQNG6up6MpyKM5rMm0WP5jGXhLfe8iVot312kZqKOG/09v9HkMsJ/5ZTuW2+6tyR9Dx9KOXsx83dGqyLIMMKyr7S9w3wsVx1x3qeDWLcsYr7FlMBkCRxtYeqt0P06itGNlZAysGU9COQaWqHozkZ4rmzne5sSsE7H50I/dTf7wHQ/7Q5+ta2k6rDfEwMrW92oy8DnnHqp6MvuP0rRurW3uF2MCO2RXP6npioAJgx2kukiHDxnsVPanZSBNo3pFyRWLrqg6ho0WeW1FT/3yjt/7LUNnrf2eT7PqUqNH0S8AwD/AL4/hPv0+lWNSw3iPQ48g4kmm49BCy/+z1Ki09Sm00b4BHfPpVO5bdqYU87LcEcf3mOf/QRV2JeeTVKU7tUuORlEjj6exb/2ak9mEdxHOenFRyDdhTnHqKmxxuz3/SkwfQVmakIQrxk4qQIPcGmyOqfM7qq+rHFZza/paTNHHdfaJV4KW6NKQffaCB+OKai+gmzX8vIGGYVR0lS3izU3zxHZ2qA+5aYn/wBlqqNavGGbfR5UH965lVOOOcDJ71DpWoXNtdX11dxRmS5Kt+6zhQq4A598n8a0hBq5nKSZ1rL8vB/SsaGNZJLx3AcPcMCCMj5QF/8AZaItdg2Zc44PB4J5rNttWS1kkjv4/s6S3EjQz5zE25iQpb+FucYPXsabi7Ci1cvvY2YB22tume6IFP5inxW0aL+6kuI89Ssrf1NSscjtijPTFZXZrZEcguIYXZdRuRtBbL7X4H1FXNHup5tCs7u4BeZ7dHk2rjJIGeKzdbOzRL5+4tpMH32nH61saavl6dbRj+GJR+QFaRvYzla5Fq95NDbRva28czyShNsjlBjucgH+VYUl5L/bdmbuCOFG3puWXdtOxvUCtzVic2v/AF1b/wBAauT8U+d5tm0DY2zAsM4JXB6UXswSuiCPWRDYQNDFLOpdVQqu7cuATyvcc+1b9pqFgeHnAYDlXBGPrmuV8NrcQ6UsckTlnlVlL8EIVGGIPIPFdBMJDbEKgcrhsHoaiUveZajoi+2m+H9QO9rDTrgn+MRIW/Mc1AfC2kgHyRdWx9YbqRf5kisSDUtJvJhbyLb+fH1j4ODTpdTsYDjzLmNscCO4YD/vnOM01IOQ6PRtHj024uZku7q5edY0Zp3DFVTdgA4Hd2p+sWt9M0T2M9vHImcieNmVgfoRg+/P0rM8Dahc6hBqMk1xLNFHeeVAZAoYKI4yQcAfxFq0dSur9L4QW0duyiMOxlYjqSOMfSqIKmPECZD2NhKPWK6ZSfwZMfrTftl9H80+iXyAf3Ckv6KxP6VYN/fKwDWcbr6pNj9CKlGqLj95a3UeO+0Efoc/pU2iVeSKTaxax4FxHdW2egmt3X+lQafeQ3Xi9nt5hJ5OmMDt/hLSjr6fcrWGr2QTdJdeUOxlUx/+hAVMk1pNBK1rLbyNtBYoQevTOPxqlFITbZzYj3a00mw5yckEfyrrI2VY1DZ6d65zTpR/aLcF8kgkYwOK6ME7QfYVUiEOyrH1H0p6v1AJ/GmZz7cU4Dj+dSUctqOqxWXiJpkUuqhVkAPJBIViB7Ep+tauv3lvN4ekubeZJIi0ZEinKqN65OR6c1heM5bWPWYo2AjkeMKWUEFwcjlh6Zz+FbXhW9kurArNDGgU4wCCW9cj65HfOKu1kmTvoTadcruHzAhwCCOlW9QijntXjlUMrqVYEcEHqKxNKX7I81mw2vBM/wBNrMWXHtggfhW+GDx/WnPe5EdrFXRJX8mW1lkaVrdwgZvvFSAVz6nHetI7c52Zz7dK5+Wb7Hq9rOqSN5xaCQJg5G0spIJ7EEf8CNaaarZksGaWPH3i8LqB+JGKiS1Li9C00YP8H40jRhgyNHvRgQytyCPcVDDqNjN/qby3f/dlBqcXERmEIfLlc8cjFSUZ76DpzjAhmVR0RLmRQv0AbApUt7yw5tnlvYf+eMjguv8Aus2M/Qn8a0S34fWkDccmncViil+FkRLy3ntN52q0u0oT6blJAP1ql4i0+aa2vBpro1zJCyyQbgN2VIB9j79/1ralVZYSkih1YYIK5Bqg+l2HlCJLKOJVJZTGuwq3qCOQaNA1Hw/6HoqBsj7PbDP/AAFMf0rAt7WJrzTo5ZtssE7eWg53bYwpyO/UfTrV7V/7Vt7OdWaK9t5VMXI8uSPd8oJPRuvtUWnl5Natv9DRvlmYzHqjFwMD67e3rzVIGdGu3PHWlKrnOBn1xQoYA5IH0pR7tUDAcfWnZ9etNznFEnC8kAepoEOJ54rM8Q/PYxIxHlNcxrKDwGUt0PtnGaeL4yPIlnbvchCVaQMFTI6gE9T9OKztXj1C4WCa7kNpCtygSGAqzE5wHZmUjIPQAVSQNmfdxeJft07QNAkZfKLntgA9PoO1WkbxAqbZrSKQdcrcEf8AstSX+mQ+WZLq+vZZG+WPZN5ePoEKjpk5P/1qrpDcFjHD4i8yPGCrwo7Y+o/qDWbhfqRexQhttJtLsNIltZyHmRnmbO454B7jg88Vfax02d2up5/OVF6o4LAfXr61FNoccWy4yl/hhvikgjO5c8kYUYI69fanXb6Rb2XnJp4X59jbICrRnjORj0ORSVOy3C+pWi1DTUmeCUXcYQgxykFirA8HjP69anktRcoJNJurV2KeU6eX5eUyCVBXAGSPT1HGc1A+qJcJi1hiiPljBnyGwODntmjTptRG0I1oYz2QIOfz6f8A1qUJtaIehqRXFst3Y+bCZ5FbybVGxujxhWkPoxPHsM9s10p5PWuVdGS5/tXyov7QhXaSqgs6d1OD6d66C0uoLmNZreVZY2GQykHitb3Q0WTnpTeV6HjNIz0zdSGTBuOelN3c96bu4FA+9mgBxbDZzWf4iG+ykHra3A6/7FXHOSo7ZrP15sWxxgkwTg/9+zTW4M8c/ZVOLvW+cfuIf5mved3GK8C/ZTZmv9bH/TvFn8zXvbHA5IrbEfGRT+EUninA81Cevcmnr9eawNCT+IU/ORzUQznrSu21d2Dx0FAiNl69cHqKUR8KeaRpOMn61JuOM54oGOTqMdqc3Lc+lNXnFOJB60AMLbeMEUwksevFOfZwQxJpu3juPWgBq437jwfenOMnnOPpQBz1FODLnk9qYEcjSeZ5cabpNvIHAH+FR/Z9T/55Q/iW/wAKNREIgmuJDcPtTcI45CgYjgA4x7V4RefFbTbW7mtZr7V1lhkaN1F6DhgcEVrTp85EpWPoA7sA8flR9Rz7dqk2gfTtQQO3FYGhFxgfLTJM+W+BztPWpce9NYHa2PQ00JnzX8FriBvHurRpHIkn2K8BJIwQP/1V9GwhTaxHnGxf5V81/BcFfibqseDzbXo/Rq+lrTBsYf8Armv8q6cT8ZlS2I3UU0e4zUki4bHNNUc89a5zUapGQMGlwO3XtRgZznpSmi4DOhwRTQcHt9KkcfKOvWo3XAOTQIo6qWikiv0Q5jO2TAzujPXj24P51Zcie3aN1VsjGCODT2Xcm08g9fpWZZGWzlSymJYwxAIw/wCWiDjP1HGfqPWrjqRIs6HK8MkunyOcLhrfcckx45GT1wc/gRWsGz06fSsy9sYbyEZwWBypHBB9QRyD71X0+7aymFlfTSbGP7iWQ5zn+An19M9RQ1fVAnbRm22euRilwPamew6d6epGKgsa6ntTNzA44Pv6VKSM4OaayjGBxQMarEn8akXPXNQpwxqC61SytpGikmDSKOY41LsPwUEihJiuX8/nVa+uIrS0lurhwsUaFmqgl3qly7SQQx20WPl85Szt7kA4A9qiGnw+YJ7uaS9uFbdmRyUDeqpnaMewqlHuS5BpdvNsN/fsftMwBZe0Y7IPpn8Tk0+81KGFvL8xfM7Rqcufoo5qtLeXWoI8emwySE5QXJwsSHoSCeWx7Aj3rQs7G1soVit4VyOrkfMx7sT1JNN6biSbKcdxeyH5bC63ejlVH55qQtqQzjTzlRyfOXB+nf8AMCtAct0BqdG49KOcORGP9svIvmurK4to843kq/PvtJIpr67axvtkmTYOrMCqj8SMVuK3fNNkCsu1lDKeqkcUcy6oOXszNP2O5VXGwgjcp6qfcVWSxurRXbSpoUQ9YXj3oD6gAgj88e1Sf8I/pfms8Mc1uWOSsFxJGmfXapC5/DnvURXU9PkO2CW/hz8rxlRIPZgSAfqPyqrolpodFrCwsU1JPIYdJApKP9OpB9j+ZrR3Q3MIkQpKh6EHINVLa8tryHe8ZXkqwZcMrDqCOxqvPpJVjNY3s9sW5YREYY+4IIpOKGpMp32jshbylDq/3sjPHp9OaqaRYR2/iK2nS4lWCCKWNLZhlELlckdwPkxjpzWtbarPbOIdUg2DdsFwhyjehYdV5wO4zUHiGNoblZ1YhD97Hc0a7Mem6N+PGO2PWsK41FYdSvk+y3k8nmL8sMDMMBAM56Y/GtKxuN1skj9xng1Q1TVWZvKt2OOQSB3/AKVKV9Cr2KV5qWqA5h02G397m4BOPXamc/iRWa0mqTunnaq4U/wWsIj/AFJY/rW5Y6XJcI29iCG4JHGKtzfYdOaO3hhW4uZCfLiDAHgcknsB6/SmlFbITkzAg8NQ3bE3ELTg4y9y5kPUdjx69q6C10mGCKMEqqxgAKOFX6VHcS6pPiKPybJP4njbzHPsMjA+pzUbaWsxV7uWe7AOVSdgUX/gIAB+pyfeqsybo0bi3023RXuZI4F+6C7gZ9qjuTo+6MPc2itIMR5mXLfTnnrUMOmW0Lhkt4EYLtXCDgeg9KV9Ot3Dq1rAwcYYGMc/WlZdw5vIZc6Dau5ZeM4zn+VZ9xaTWgdPLDxAHflchs9senNTtp99GP3OsX6+WP3SNsZR6Bvlyw7cn9ealXWZCAl/pNzCvSWUMjRr78Nu2++KdmgumZdlA8OW0eUbR1sZmPlk9xG3JT6cj6da0bC+iupWhZXtrtBl7eUbXUevow9xkUzV9Okifz4eRkbQvHPv7Veit7PWrCNb2Pc6cpIpKvGf7ysOQaiST1LUmih4oIj8PXbdSVC8+7Af1raNvsUqksoOMD5/bFYOr6Zrn2dLBSmo2ss8f78kJLGocE7x0bgdRj6V0kp+Y/WlayG3dmLq+oWsM1uJ7gJ8j7gTna2VGP1Ncb4v1ywUlBIwaONiXVd207Wx/Wu01BYptTImjRwkIwGXP3if/ia4f4hW9vHpcoS3Rf3bnCrjJwf1qftFrYz9B1L7PZaetql5cpM0YO2It5abSTnPua6b+1LwqzQ6XdkEZGUwc/7v+etUvBhS08PvNIrRxqN2wA5UYGBj2re0u5sruHzLeRXU/wB057VnJ3bNI7Hm+qReJE1abUYvD6wvErMXGSHA9vpXUaNot7dWFrcXsXlSOBIY4zwv4+tdZFDlyzc8YxVqNV3IvQfSjmBmR4DsZIrS8nErIst5MCgORlZCufr8tad07f2lLwGCxqpJHOck/wBaPBaH/hGraUnmXfMfqzlv602T5tQuj/tKPyWrlsZx1YisT1Az9Kect/8Aqpu0EfpTwuMDHWszQAnHFVNOVzqmpyR7IykcMOQvXAZu3+/WhtCiqWmsA2uyNkqbhAPwhQVcNyJ7FbScjU2DAMSTztGQO1dOFVh0rD0MK0zSbSMtweeR+Ire2960kzNDdoz6fhQF96eV60Kg9T9aQzC8Vac+oRxQpMYdpzIwXonf8eMZ7DJ9Kp+Gb2dLs2ZhWROSXAwy/h3G4N34ArotWtBe2Ett5joJABlWwetcZp9u9xqxCo0DecdhLlG47bh6lQT2O49iKpO6J6m9eo0WtshOVmQSKcdCPlI9+x/GtG2GYR+WaqasW+26fJInl8SLgn+I7Tj8gT+FXLIfIQOxpv4UQviM/VEXzLeNj8xuI8cdMHOf0q8VXONxNVtexGsEjfdW4iZj6AMMmrTDBHNZ1Hsa01uRzQwTR7ZUSRfR1BH61Cmn2K4VbWCNc/8ALNdn/oOKsYJIHr60y6+S3lbOMRsf0rO5o0M8LCT+wbZpMszbmJLEn759faotPe5a1Wb7XJmUmTaQDgMcgcjsDj8KuaQq2/hyzYg/JaI7fXaCf61BZRiOzhT+7Go/StJMiKHCW9WT/XQsvo0RyfxBx+lQ3GqXVr5TTWkbLJPFCDHMc5dwoOCB0znrVoj92WJ4zxWbqi+Ze6RCc4kvhu/4DHJIP1QUoy1G0aWssPsRABJMiY/Bwf5Cse0tVvNQiM4jktharIEJwwdmY5BHPfp/+qtPxCfJso3HLLLux7BWJqr4etI4tRvdsxkYLHGw6hcKOnp9KtMhl2GxhiGbOSW2bvtcsp+obNPS1vCSZNTmJP3dsaKF/DHP45q8ijFJtX0pXYWKRfUo8q0drccfK+8xk/UYOPqD+AqKHT/Od7rVNtzM3CoM+XEvooPU+rHk+3StN8fWk2/L1PWi4WI4VihjWKKJY41GFVBgAewpLmGC7tpLa4h3xOMMM4/XsalYccUuF680DONmtdLaFYtRS6FxbyNE8i5wSPuscf3lwfxPpUF1a2dvakWKXMhCgDZNt4yMgfhXXXen2txOLhhJHMBjfFKyEj0ODz+Oapyia2Bie3luFBBW42qdq99wBByPYGocOxDRzMF/MsAtnsHTj5WL7scdD9OmfarWjx3Qv5zGoAkCuBIQPmA2kcewHb1q1qNjqU4W6trnTiAPkcAkLk9fxHFJEmrc+dJZyY6bDg/mKnlfUnYl1Ty7SDdctA0rEbQwyB6k01mkjTOnvp7ArwxAX+honXT5LVpb1bUsn8LPu5yPX6Cm6fBpDR/6Ilkk23aVSXC8e1WloBStDrUCCIvppBIJVl6+pz1NaEMN1HN9phtbaO4DbmaFwizDurep9D2OKkgR5JvIWSAlR822PcvsCT7UrzR28gUT23mE9oSKhtx1bGjXtLqK5jJjYhhw6kYZD6EdqmXgc1jC5TzRdNJEZ4yBuUbSyE4KEd/XPY1v7Vye9aKSeqLGfUZxR14qTb3FHFAETZ4AA+tZ+uJutycjiGcf+QzWmFJPsKzte3eR8vP7qbr/ANc2prcDxH9lBj/aeuqSQPs0X/oRr6AADY46V8+/smD/AIm+udR/osZI/wCB19C4wBkmtsR8ZFP4SMjnApwXFKCOODTv9odPrWBoAX2/SmXKN5fy9sVMvOKGHy5oAqRx5fLdPSpz0AwTTtoxTT6UANLHd2p+aYEOe9O2gZ6UgEKnIApyjjn1pwXnv+dKvXBpgJtVsjp701UfcB5fA5ySKkC8fL3FGMDkmgDP1iOea28jzBDCXUOwPz477Rj9TXKyfC/wNJI0kvhuzkkYlmd4yWYnqSe5rrNYmMdjKRGZGBU4XqeegrOfxAodg2l6tuBOcRoRn2+etYN2IludHtbHIzTD3OKsAc4pjLz/AIVijQrDOelRtnDcY4NWig/Go2Xn2poTPlz4Nbv+Fu6lGM48u+H6PX0vY5NhAcH/AFS/yFfN3wd2j413qDqwvx/469fS2mqG0y1/64r/ACrqxXxmVLYa+4nFMKn0q0VX6YqNlArmNSv+lJ74qYqOlAUZx0oAh+buKXbmpQtOAH1pAVPmAPFV9QsVu4hyY5UyYpF6o3+HqO9aDpTNoC96aFYxdNvZB/o9whSdAN8ZGCPceo9xVy6hi1C2aPqCuD64qzd2dvdqomQ7lOUZWwyn2Iqj/Z91aOJLe5luV/ijkK7v+AsAOfY1pdGbixYrq7swEvI/NiUYE0f3uO7L/UZ+gq7bXlpckC2uoZW7qrgn8qqPqEEf/HyWt2Ha4Tbn6HofwqRV0vUIxtjhm2nOUIJB9R3FJxGpMmvb63tdqzyqjN91Ryx/Ac1WGsWPG2V5CeAiRsW/LFTQpY20jCOJRIfvEtliPcnmoGu7NpJVVkKqoLN5mMZJ7j6UcocwxrjU7xyLONbKHp5k8ZZ2+i5GPqc/SpbS0tbGALu3NnLM3Jdj1J9Sapvqsn7xrSC4vItwTMMeQrHtu6HqPp3NRvba3cPsa3gtd45mFx5hT6LtHP44p276Cb7E19qsKuYFcNJ2hT5nP4Cn22m3dzEr6hdSoWyWghwqqOylup9+RWjptjaWNusNrCsYHU4+Zj6k9yfWrW3ngYpc3YpR7kCRrHGkcaBERQqqBwoHakPUj1qwVX8aYyc571BZCM5p65x+NMx82DUo4xQIVeoxkUHORSnoO9OUjjPWgCMjofzpCMZB6+1T7QQMdaGA5yDQBkXmlW9xMbhWmgnI5khbbu443Dofxqtb3UtvcC0ukZJuSDtwkuO6n9cdRW2AuTVfU7L7dbGFZPLlBDRSf3HHQ/4juCaqL6MlxKeo28d3aSIwyrKQfoRzWf50t1p00d0oNxakKzDhX4BDD047Vo6BN9r02OVsAugYgdM98VTtxtvdSgkH3kjlU54242n9V/UVduhK3uUZLqRNLRVAJfIyTzVnRLJsNcTMFAHzE+nqaoW+ybCIyNgkFQcn8u9atxCbi5XTJmYQxwLI6KSBKWLDnvtG3p3zzRboO4PdXmoWgWzQ2drJ1ndv3rJ6oo6EjuSCM5xVq0soYfmgto4twALBfmYD1PU/jViK33yAAfKPToKm1C3ma38u2meM8kmPAcgA4ClgQCTjkih6aIlXkOigULnFPKLnpWIuttb6La3FxIkkhtFuJGYbd2egAHc/lVy81ZLW4Amj/ciIs84bClxj5Vz14JOfb64lqRSsXW6nj9KjFxEt2tqzjzmQuqd9oIBP5kVnalrIOhi/02N5DK7RxMyHGRnnHuRgZ9RSb8+JrG3uYgJltC5lTje3OV91GCcerLSsO5sFFYfdqrdWquhUgEEYKmr+0Z96SaPEZzzxSTYNIwLEy2M/9nzebJazfLbO77ih2nKHvj5cg/hUWmGa3vjCGCxAnIP8yatybX1q1jlbCrFJMg/vMML+gY/mPSqtnIbrUZBFnaSQwHH6VbJRqyapaIxTzFLD3qCXUrd2KKy5GD978/51nzaLiQMvBBGc96y7jSbyMsokBLdgOgxQooq7L2o/2j9tNxaR2UkDRhT5lwyPkEngBSCPmHcVyvjH+0pYLhJNPMOy1lcSLKsgyqk9Bz+la+28L+X5jNGhCkAe3/1qy75bia11L7QzDGmzAc4xkYyPzpKCuPmZPYSS20U9rfafduZIlLtDAXTkEH6dK5Lwtrtjpet3sKqI4WBVTIGQBlzgNnpn1rsX1S6WWyubb/l4soy6sc4IZl6jisCTSTDqa3VtawFCJDLHO5IaTqpGPfvWc6eppCemp1nhjxJpWs2m6C8t/N/jj80ZB/HrW5PJ5djNNwdkTN+QJrkfDlhoVisyto8GbkhnEiBxuxyBntkmtSPSPCtyjj+y44N2VYQO0JI9DsIzRyIHM6Hwyhi8NacpGD9mj4+q5/rVWPDTXbjp57fyFaqSW9vbRwoVVEQKq9cAcAfpWKLHWondre70xoWkZh50bhgCc4yDj/8AVRJXFF2LMakgHvT9p4PIxUEcevqny2enT/7lyyfzU0vma2g/eaGre0V4rf8AoQWo5GXzotKM+tZtnxpmrSYyDqEi/lhamOoXyD954d1ZR6r5LD8hJn9KrWlz5Hh+5MkckT3V3NKEcYcKzcZHY1UIsibRY8MLuk3ex4rocHPSsvw1bmO3UvwcAnI5rZI564q3uSiE5zilx1HapSPmoOP0qRkW3cMc4rn9ds2ttQtb2xghmvJHWGCOeRo4hhSSCVB5OOOOorplXvQUVgMgHByMjvTTsIxtTjmv9C8xrc29xFiYRyHlWQ5IyPoRn0NT6Qwkg8wDAYBufcVNryM2iXuyTy28hju+gyaboxVoFdV2qyKQvoMdKtfCyH8SK3iUqunTMwyPLPH14z+Gc1Ig2xIu7OFAz68U/wAQME0+ZmUMFhfg9DweDUNnH5dpAjHJWNcn14rOeyNKe7H9/eqXiFmXRb1l4YQOR9cGr4Xk1S1wZsljPIlnhjI9mlVT+hNZLc1exoagiw6RPEv3VhMa/ltFV1BVcegq1rYB091zy7KB/wB9Co5PunFXIiJCWzAwxzjNZ02ZPEWkRkHCrPN+Kqqf+1DWqqHYfpWZbuG8Vwq3WCxZ+OgDyAf+06IbjlsWfEzHyYY8f6wPGfbcNo/U0aGqyTahcRwtG5uWRiT9/aAAcfyNGugvf28a4+ZeOe4kQ/yBqx4dSf7CzXEwldppDkY6BiB+OBV9DMvqW49aMfWpAOelBBz0pDIGYLxxinDpT2TPDDNAAGBjFADSO9ID3qQ9dopFXIwVpiI+vFKnpxxUioPSngcYpDM+602KYF4W+yyN9940U7x3DAgg/U81nzaOtpGbhB9qCfej8tVbHcrtA59uc4rogOOvNAXmh2e4rHMeTA4VsRzQt/cjLpiq11Z6Up3yW0TSMTwIuldNLpWnSyNM9nEsz/elRdr59dw5zVaWDUlBVLiC4RfurLH8z+xYfzxUeyiJ3Obh03RxKZGhmBYlvljYdfTnjpVK3udPEZb7PdxljnMjFQAew/8Ar+la11rEUd2rW8M5THzRqB8pxyD/ALQOR+FR3mu2r2zL9lvBJkBtkW5gO5FEoq1rkE1hPZzIYvsJYEYyy9vrWxo9wHhNvJKWnt/kfd97GflJ9cjBzXNWOsWrRKrQ3UZ4ILW5yM9ifatULEyx30MplkgYPhF+cpn5h78Z49qUXJO1ik0dAGA5xSL8x6DFPjKSRJJGwdWAKkdxUirg9q0KGY71l64MRJ1GfNHP/XGStnbis3XxmGHpy0n/AKIkprcGeDfsnureINdULj/RE7/9NK+hivHOTXzt+yeQPFWvIB0s1/8ARtfR3GAD3rbEfGRT+EiwPSkA4z0qRgD9aDtxntWBYwdKcPTrSYGO9OUjA3daABlGP51EytvAUAqepNTA9eDQeB0NAyHvt55pF4IGCam29cdRTP4vmBFADXfapNKjb/mwcU7aCvSgfLwBxigB3OOBihT82KWPuTnkU7aGbIH50DIngWR3VupXP4iuPuL2JZ5FaZAQxBGenNdrghgygZBrEu9As5LqWRrMsWdmJ9cmri7ESR0YA5pjDb9acpGKRs1mWQsxzik/KgnnPWkHLHj2piPl34QHb8frtV+6ZNQGPwkr6Z0b/kEWjf8ATFP/AEGvmT4T/L+0ROozzcX4/R6+mdBJOi2OevkJ/KunFfGZUtixKeKjYd+tTMMHjmoz1Ge9cxqRN+RpFwR1p7rzSbRnNAADjjNJu5HPNB6dDio3ByOTn2oAkZuucCmZJ6GhVA/+vQTzTAEwBk09aj4NOU8UCJVIx9KZcWdrdH/SIUdh/F0P5jmmqcGpVbrxRcCD+ydM27fsUGB/s8/n1qK903TVljumsbYhMKxKAAKOhx04q4XweDSybZEZGXKkYINFwsirDHBL93KbSUwvAAz0xURl/fmFtquBuCg9qwo1vND1RllnnntnGcud2UBwDnsVB59Rg1f1yzHnwatAyI8JPnZIUMuMZJ9qRVjWjfjGak3D1rK0+6W6gWUJJHkkFZFwwIrQifdTJJ+G9KbLkKeKdEc02Tp1oAh24P1p7UwdacxPcUAIT+PNOB5GKiB+bj1qXrjtQBIjHPNKx9B1pgPzDrT/AM6AIW60uTxzzSvjPtVe/GbG4BYqpifJHb5TzQBleGWDQzSKAI5JppEx02mRiuPbBqGFma81OZV5ihjj/wDQm/8AZqtaINumRscAiFOg/wBmqVptaDV5y2PMm8oj/cRR+tavqZIy9IZlvAuOSx3Dgn8q3kkW51m5mb5fsq/Z40HB52sSfrxj2HvXP6HDvvY+ON+QDj1rZ09ludXubpSATIIdnoI+Mn3OT+GKfUHsdFbLsj6fMar6lZm8MbR3U1tIgZd0eOVYYI5/DB6irG7jbTkPIrK+tzRLSw2OytY/JMcMatCnlxnbyq+gqSWOGRdkkcbqOMMoIpxbFIxyaVwI440hVljUKGYscep604nJ6U124JAzilH3qAEbPbrROx+zE+opwHzVHd/6naM8kU0tRPYxlYi5vrhs77ZViiB/hDKGJ+p4/KofDiO100xmY5JO0jkUyWaP+zZDMT509zIJF6EbTgD6YA/Or/h+Exw/M5IPYnmrkTE2eC3zDNVL2FXicscfKQSOuPwq0WwOOfeoLyIT2rxnglTgg4wazLOds7G8DSl32xn7nBDYI/Xg49qNQsobu1v4VUjzLXaexAbr+la8OwWkXltlT0Pv3/WqLqGmvSV8sNFyScAhc5P5GiJUtSCTRtN09wEYi1t7UDL9huZjWZYwm/vbmc4a0h3GCSJwyyqwxyB3BBroo5M3xiILL5OMkdcH/wCvUEzIissduxIG4KcBCQeB7HvSm9RwWhiCXSJFijaZEkwdwbKgDOOp+lMNkLmEzabcK6tyoBz+NbVpaR6rpD2uoab9miLYEWR0B4PHvUmm6DYaTEv2NGO3aAGbPfGf1pRnIbjEzPst+qBZWcNnj8TVSeTUiSokcckAY7f5NdlJGGPPqKZBbxIhUIMH/wDVWnMRY5WHUL+KNgof5c5I4yf8iibW9RE3QkA9Pxrq1tIAzHy15Jzx60klhbyHIUDHtRzLsKzOdg1K9kJw8g5OFHpmp9O0maRvNmw2DnaeQQa3obKBf4QD6VY+ULtx+NDl2HYit08mMYyD71L5i7sE4oxn3FIYwRz1qBkmffNKMHpg1AFZOckipE9Rx/WgCXd0FA/CmDqCM/Wng8GgDM8UMP7GkjY/LLJHGR6hnAxVjT+pz7VR8SbWuNMj+8xuGkK4/hWNhn8Cy/iRV60bEfPc9cVovhM38RB4iljWwmMq7lMbAr65GMfjUdsjQ20MchyyxgMfwqLxG+bOaNhkunloB13Hhce+SKnAIREZtzhQCfU461nU+FGlPdjwc96p6nhptOiLf629Qf8AfKs//slWkPy1VkTzNY0tOflaWX8VTb/7PWcNzSWxf1Y/uYEHVp0/TrTX4Prg0mqt+/tFxn94x/JTSKfm+tOYojoz83P5VnaUufF2qN18q2gi/Mu39a0Y88k54OazvD5ZtX1q46hpYkz7rHz/ADpwFMNTVv7WVVIGFR8Fd2B+83Y/IVP4Qigj0OCS2MnlyDzPn65bk8duTVTUJpF1O5nj2l4VcgEZyBECP1atbSlli02COULvSNVYKcjIGOD3rToR1L2aTPWmSOsaF3ZVUdWY4AqD7dZ8D7TGT2AYHNIZa75pfx71XFzDnmVR9eKeLq3/AOe8f/fQpADZEgwe+KkHWoGaJpkcSLhQejDvU4eM8h0/OmIdSr04pAVxncPzpSRnhh9M0hi4OKcB1zSA8/hTkxQIHHy1Fj+dTN93v0phoAzNQtzFP/aFupR8FZvLHLoe5HcrjPrjIqnOJPJFzFfiWPIwyLnJzjHHfPFbx9cGsrU9OaQSmCPdHOF82MNsJZTkOD69j68elKUVLcTMrVrjUIdOEkYlmY43BOSBnnnkZpNM1lQ6RT2N3HJjAaNdwPv60y3023tmWOS8vLKTss7gZ+hHynr2Nalol42Da+ZKMYE1xgIfcD7x/TPrUKEkK5d8PyCTSLZ13DIOQRgg7jkVofxGqul2psrGO3aZp3GWeRgAXYkknA6datd+9alDjWVrxOy24ODJJn6eRLWpnms3X8bbb/rrJj/vxLQgZ8//ALKWV8Z66O32L/2qK+kAfevm79ldiPHGujj/AI8j/wCjRX0gnFbYj4yKfwkhHI5qOTPUYNPH40jfdPXpWBZGGyAw9OlAyWAoHyqMemKVetAx/Pb8aGPynqPpQOTQG7c/lSAFPA7k01/XIzT1HzZFKVyMUAQK1Lg9cilaMLk45qMsewJ9qYEu75euKmhxjd1xVZN/G7rUw5ABYgY6DigZLcEKA3IDdajFw6jHpUcg3KQrnjPBqt52OCvIpsRoB+1BPXkUw4HTinD73cipGBCg47UwFQePWpWHcCq7ZDjIIFAM+X/hj8v7RkvOSb68H/odfSehHGi2WBn9wn/oIr5n+HhC/tKMrHj+0rrH/j1fS2hcaNY8f8u6fyFdWK+JGNLYulsHnAFG5SOgNRy5JHX6UxSeeormNR79c9OKYOg+akbcR1P40xgwbvimBIzDPXimk857VGxIUsF47knGKiSWKQsqXEbY7K4OKALBOc9u1R5OaYrxhtvmR7j23cmnNx14A9aBDx/XvSoT1681g22s/wBp6nd2OmyRKbRYi8kqkhmkBYADI/hGfxFatpDeQwStLMs8zNlQBtRe2B1OKLWBMtvjqOKEIwaz9Pvprm9ns5rOSJ7cDfIGVoyT0AOc5xzggYrRCihoB+OlL0PFJ9BS7aQytqlu11abI22SqweJvRh0z7VR0u+kkkNtcWc0eBjc6/KxHDD8+nqK19vPU1m6xpMeoTW8zTSRNCTyh5I6/wAwKBogd1tLyOzkK7ZSRbBVJwoHIY+vXmr8Jx71WtNNitpZLh5HnnkOS7np7L6D2qdeGHFBLLSnHNEmME0ij1FI59qYyMdaV/u55pM5OMYpG6d6BDO9TK1VM4kxirKUASZ5p4+6Oai6mpOFwtAEcnA5qtqeDpN0rNtBgfJ9ODVmUgiqGsNH/ZF15mMGJlH1IwP1xTW4mV9OZjpQYja7RpkehwKxhIRpt1e8KtzcsQvsp2fnlSa1RKbXR1a5O0qgMh+g5/WqstoB4fgimjZCR5jIeqliWI/DdWjM4lDQ5T9saQYZUUu3Azgdhitbw1EXj+2MwMlyftDY6Avg4H4YFZNi5t4JGhWMyzMIITx/Fnn8ACffFb+hRR29mkMWdkahFyecAYH6Ch7MOqRqc7vWnhtuOeKpzXCxnHBb0qld6hDDn7VdRQ4wdu7Le3HWoUWynKxrvMgA+YVH9si6c8VkJqLKhddLvCh6MxjUn/gLOCPxAqFbk3BaS6vprZs4SKDaVX03Ej5j+QquVCu2bqXUMjbd2PrUoYDHORXOCaWArNNefa7dm2yMYQhi4yG4/h7H6g+talpPv+TO4dVI7ik46aApO9maYZT2qnrFw0FtJMqlzFG0m0fxEDOKsRkbfasjW3Myx24YhbiURSMvUIQS2PwGM9s0QWo5bFO+hVbawjyJGf8AevIP4mYZJ+mentity1UJbqoQDgdKyIC99d+aiKIUO2ML2UdK3ol2oBjoKJMaFHTPFR3bsIWCjJwakJwcetVr1h9nk6n5T0+lQMzdBnWfR7fBU7MpkHI4JFWNyrPcKQG3Wj7Rj0zWP4WaWOFLKeGeIwqCMj5WByfxPXP4VpXn7u9LKxUtbSKv1wT3/GlEqQ+Fla/XaP8AVwsG/F+P5Go4yy3Lq0qABi3Pp2pbONormQOQWaNSQDnHzNVmdWMi8gD+L39KJrUcdiWLoAKlf/VEd8j+dRR9qnOCuO1IBPyNAHzChT9TSoOTTEOAPPepO2cUg9qcDQA3zAG2laN2RnGPrQ23eeKM7h7UgHMO1AweaTdGz+WWG/buxnnHrinBQCeOKYDuKjdT2wKGbc3yk0c8gZFACBuPmpwbKnBpGHzCo55Y7eGSaZtscal3PooGSfyFAGXq0gk1e1iUAtbqZZGz2YFQv4kZ/wCAitOIfugOmBmsjS4nceZKhEkzNI+RzgkkA+4GBWtM3lwlsHOK0l0RmndtmJqjNPqFtbL98yiXPYLGQSfzKj8a0M5JNZsci3OtM0ZJ+xxtFIf9qQo2PwCj861A3B+YGsqr1sa0loCjGQTmoIFD6/BwMx2zt/30yj+lSBj1punEya3cNjiO3RPzYn+lTDcqWxNfsDqUC9hDI345Qf40zIHc8Uty3/E3lH923TH4s+f5CmEZGO3SiW447FiFv3ZPUn1qn4ZyV1GXja9/IQcdgqr/ADBq2g6VW8KZbSWZv4rq4Ye485wP0ApwJkZmtmMxanJcLI0bpJGVjGWyWVFwP+A9ua34zDb6dGzfJDHGGyTnAA9e9Yk8jCC5kSeONpZIzGX6Z81mx+QrX1SPzrFLeTJWWSNHGecFhmtOhHU5HXZLrVruCCR2QTyoip1WNW6nHQtgdT3rTttQ0rQdXu9Flh0/T4be0jubaSScBrjcXBHzY5BT1PWujWCFVVRFGqLyo28AjpVJ9KV/Ey6y7qVWzNr5JTOQXD5J9sEfjT5kOWuwnhfVBrXhyy1mVIoluoFm2q2QgIzgk+nSn6LqFprFtdTQ2oRbe5kt/wB6oG4r/F9DVDTfDK2dhaaOZo7jSLWPAgljO92yTlmBwV56Y9KqzaXq2lvLZ6QY57fVb+SSaSbcfskZi6dctkrjOeN1GnQnUs6Tr0F1YazNLYwLJpTESrFnD/uhIMZA7MKbH4iszY6VeXWkyQxatJFFbEbGJMgyuQDwMCqVpoOtWmraxB/ocllrcTPczrlTbusSxIqKSd2QMn0xU83he4k8M+HNKa+RJtHntpXmCZ8zyhggemRT90WpoWl3ptxrup6U1nHGdOSJ3kY8MJAT+mKNCvdF1TSrjU0sxbQW880bmUYI8pirMfQcE0y00Y2/jDVNcmmV0vEgWKEA/J5YPJ9Tzx6VW0rw9LD4e1fR7y6V11G4un3xjGxZixxj1GaWg9R2g64muajANP0aRdKnszcxX0jbd537QoUdM4J5OcY45q54Suotd0SDVTBLa+cXBi80nG1iv64qv8PNL1LQ/DdloupfZ3+xRiKOaGQnzFBPzEEDbxjjJqv8O7DVdMtBa38kyRLExMMzKSrmViCuOQpXrnvjHehpa2Ermn4q1C08PaDNq863csMBTMccnJ3OF4z7mmalqF4l9HYaas9zIxCyy7VZLclSw39D/PGR6034haZca14Ru9NtYfOlleLCZAyBIpPXjoDVe58OwWvjzS9X0q0+ywrb3EN4bcBEkBwU3qMZ5zg4NCtYHc5xb6STVrePWrrUJBNcNbwW0ROZ5VUsw7AKoFdVpkmkahc3OmrZ3EE9kEMsUuQVDg7Twe+DVfxDpdxceL/DF1a23+j2t1czXLgcKWhZVJ+p4ptrBdab4q8Ta1NZ3MkE0NqIREhdpSiuGCgckgkU3Zod9S613pMeuQ6E4uIbqeNpYQSQrquN2DntkVZ1R9L0nT5tQ1K+ltrWEbpJpLhgFHT1/SuYl0nUT8QfDevTxSOBZ3hvJQp2xFlTZH6gDBA9SD3NVfihBea94B1m+hRHtEspRawPG/mO4/j292PRQRxn34OXVaiudnMdPis47qXUZIbeTZskkumVTu+7gk9TkYpsjWMF9babJqdxFd3Ks0EZnbc4UZYj6VyfjyC4uvhHp6rDK05/s75QmWVg8eSR7d6uXmn3w+KHhqW7u3vPKs7xjIsARVBCAA4470cvmFy5oevQ6lc67ZyT3llc6LN5dz9olUDG3crggfcI7kVFotzrGqaNpuqaxZyadNLJLmzeTzML5Mm1icDBI7Y71x/juKZoPEur3i3sfiWGcR6Nb20Od0SsPLOAMTAnJO7O3oMYr0C1k1Kfw7ok2sRCPUXjDXSKOFkNu+4e3NNqyuJM8M/ZYH/Ff68vYWbZ/wC/wr6PDDO3oa+cv2WCP+E+8Qpn/l0bv/02FfRhXv3+tViPjCnsS5pW+72qBQwfJORUpx61gaDSCRn+VIrHeeOKUH3pWwcd6AEB7U9TxmozjcfbtUg6fzoAchz0oYnNKn5Ypj5Ocd6QDWOV565pCM8Dj6UpwOB26/WjHQ4NAAynC444PHvTWdhkdulOfI+mKH6bj0H50xla4O2PAODVT7QRwU5+tWv9YCGHNVGjJYkYxn0oA2mx+NIox3Ap7DnGaQ80gHAnimnBPP50+PnPSmMrbuB35oA+VPBSiP8AabbIJB1W4Gfrur6J0nVNNh02zt5r63jlWGMMrOBtO0Hmvnzw1H5f7TyjIBOry/qDXv32i3j0ezjZJnl8pMiOMkkD/P5V04p6oxpbFx9a09pTHDM10y/e+zqZAv1I4/DOaadXtNrlIrtmXqv2d1/VgB+tV0ulFr5c0LQzMhA2JkZx/jUfnLNZG3kKQzso2gkvkA9xj6Z+tcqZbZaF5fTpuhS2QEZXczOR78DH61Q1G6urdE8y/kWR325WJAo4zwCCfQcnvWhaw3ccIj+0LKAMZxg1UeS6jum8yB3XAwwI2+/WlKbS2DcqRyW14g+1vdTvjrL0U+ygBfxxQkFpcgMpVU67GhGW9+KvbmcH/RcZX5mLDiqcVqqxq6Eq+3ABl5HA6/kKj2kgsiO+8m0mih8mERsMgeSOfx9v61PHHGyNFbX8yIylTGy70wR6HkfgRUjNdQWks7CM7FJVQ2c8e3rUcN+zqpWRX4ySI2BPP5VXtLBYxZbG40yaFbNBMxcvcXKNl92FAdl6/dQLgdqtW+p6hbz2lot4bjz7hsyOmCMsmAQ2Nq48w8dMAVpBZ1mkuWvjEn32QRjHA+vtSqxuoNk+WVhh43RSD7HmtFUutRWI9OvpoNRstNNsRNdI91dEnmPJ/pwPpiui9ulYAja0Ktb6hNDH/DG211+gzyPzqzBqV9jbLZRzYON8MoG7/gLdPzNNtMaZsDpn+tLnPrWVDrdrgefHNbk9AyhgfxXIqzFqemzAeXfQMW4HzgE/gaQ7losM+nvTj0qNsZFSDpTAjfb/ACqE9fQVOSM4qNuQaACNu2akcjbUCtzjFSEnr+VADBjJpGYYoLcU09KAK0rASBs9DVsMMcGqV0cZx/Kp0bdEh9QKAJ0Pzfe6UrNz3+tNQHYT60hX1oAbIw9TWZqsgluLW2X5tr+dJ6AAEL+O4gj/AHa0MMDg9qybTM1/ct1VpyAfVVAH88irhuRN6DtV5urCJiSguE3DseCR+oFWdWRpIDtbAA/u5NUrhTPrttHztQtKf+Argfq1a7c9RRLSwROTEcc2h30KhjdRxtJBgfMJEGVI/HFbdrMPIDW8ivHIAysOcj1FVL2zmtbgzW8bFWOdy/wmqMaRLEzCOWIOS37qRl5J9M4GatMTRd+1XU0czWcUQVHZBPO2FLA4bCjk4OR25BqO3YwoILJd8zHdLOQN7sepPp/SoILa4uUS3gjMMSY2rz8o78/rk10umafHZxcDcx6setJsFEzbLSp5IR9skOCDuHerv9jWOQTGWPua0ttJkZ6Gouy7HPzQrp94JFZ3jCnK+ijr+lP8Oxyx20Csu3CZK/3c8gflRrO77WltHtElzFJmQjOxBgHA9Tu4J9DV+yhS1s1XJwqhQTycAYqr6EPcfd3AgtpGPQKWP0AzWKPOkiSVpDJdSxjAAwsKt2Hue5PX9KtyodRvxbHJt0XfOB/F/dQ+x5J+g9a0oLYKxZgNzHLHH6Ur8qsNa6kej2i2sA2jGcZzWhnPftTVXAwOBTlTGcVJQxzzVefketWGHzYqOVeaQGTZC6hnkt5FDRA7lbcPlB7YxUzHF5JIVyUt3ZR7/wCTVsjiqF6rbnVW274JVJxn+Dr+lOK1HJ6EjyYv3QBgwjGSTk/fapwCSTzWdGc6vNtYsNrDcVIzhz2P1FaS/cGfSpluxx2JIByKlA+WoohU2No5x/KkMAAOfelB/GkP3ccimgMqnaAWwcA8AmgRMjDGfXmlLDHuK46HxvbFNatbi2NrqGloZDCxLrOnOGjOAW5UjpwRUniHVLq01TwrfwRx+RqNwLSdiSSiyoHXHb7yAZq+Ri5kdSW5FVNU1bTtMEf2++htzIfkVmALcgcDv1H51yvje48RW1zqs0M5gs7TT1vLVoZACWRsyrIpHIIGBzR4i0+T/hO9O8RG3bUNHm0x7R4413lHLeYjY9GIAz2OM01ETkWvE7aXpHiu08U6pqMtpFa2csTkE7PLLKMMB1yxGPpXW208dxbxXMEiyRSIHRx0ZSMg/lWD4r8L2nia1EF5PcQRyQNBMiY+eNiGKnPQ5UYI6c1tWNrBZWcNnbpshhjWONfRQMAfpSbTSGtycMPxpf61GBiqt3qUFu5iWOWeUD5kiA4+pJAH50krjvYuuyqpZmCgckngAetYN7cxaxcrBBIZdPjG6V0PyTP2QH+IDqccdBTWt21KUT6hGZFJ+S3ZsxoO2R0Lcdefatm0t0XDNjPb2q7KOrM23LRBaQhAXIIJqhrN025bW1y9y4PlqATz03H0UdyavajdR2ttJJNIscSDLMT0FV9FSQpNdyxPG07DYr8MsYAxkdsnJ/EUvMLdEVLC3jt3uo41+VZAvPchQMn3NW+gPNQQczXXobl8fpUxXjqevSsJbm8dhv8AEe9Lo+TqGoP2zEn4hSf/AGalHvSaEys1846Ndtg/REX+YNOATCQ51G6YnldiD6bc/wDsxpqHc3UUifNPdyDqZiv/AHzhf6U6BAx71Mtxx2JwRgc4AGareEj5fhrTpG4LWqTN9WXcf1NM1uU2+j30y5DR2srj6hSRVtIltdIWIZCxWwQY9lxWkNiJGRb5CWnmWZuF+2xgnr5YEeQ2O/3q3bsgy2o5/wBd/Q1iQRs0+nMt5JDIZZC0fUSBVA5H4dRWvflVMB65mVcf72R/WrJKuuXtz5M1vp6SM6o3mTRqG8o44Az1b+Vc58KdSvrr4feG7q9umnnu2f7RLKrOz/fPUfd6Dk8dvSuxjtreK2a3jj2RtnIBPfrzWfD/AGboVvDo+nwW9jEIJHt0LbYwRj5efc5+lNPSxOtzktKia28KL4gtLN7nVI7+5SAkuyqsl00YZwDllVOfYCuoutauYv7PWGzWZ7p3UjLDIXuOOM9ecD3p9pqtvawWkV1LcNNcw+epePBOSARgdOT0qXTby01aUXAhZJLRgVywON8YPYkfdam33QIzZ/FE1vEq3NnJFNHGbq5UxH5LYNtLdeD1IHPA96sQ6zdvrX2R4AbeXBhdY24QpuDlumD0xxgjvU+p6xY2Wr2lrJCrTTt5TyFceWpBxzjkFsLj1NVDqJt3lunNxMj3It4oV2hMZwrL+Gc+uD6UvkBY19isEEnmvblZlzcKM+UO5I7g4288fNk9Kfa61b3Gpy2XluohRi0zEbSRggfUqQ30IrHTV/sLNIkoumurqRRFLcBduGwOxweQNvTgE4yav2utvt1F57AqbXnAB/eHcRgHGGPA6Z64pW0Hcdb68015ZL9jmSO5JVi3WJuwYDpnK/8AfQ96W51lLE6tfvDIYLZolYtwfvMrY+gAb/gXvU669EzRqLK5/eLkfuzwRIUw3Hy/dzzVabxVZ+VIYoJriRNwaGNctuGdoGeDnB57U7eQr+ZsaTqMN/5z27K8KMFSQHIfIB6/jimR6lvuUi8kqv2iS3dic4ZRlT/wIc1kT61DdGyuY2vbWNZwTgcSxbQc7ecgkqPXBJrS1q4ubGB5rOGIAfvJ5GUkYBAPTvjkn0U0rDuURrMl9f28awyx2wuTCWSbDM3zAZx2G0kj0IPrV2PXrOQsWWWLDoi+aoG4udoxz/eBBz0NZS6po9navZ3VvLIYpZJdq2jSZIkOXGAc4LAZ9a0JLrSXsJ57y2WKFW8uVLiDBO4g4KkdywNNryFctJrFu8Es0McziOAzNxjABIwff5W/KpLDWLa8kKxpcRlVLMZFAxjr3qvNBpaXbI4WOQ25iKqSo8vBOMDjpnHeorG88P3crx2k1s8syANjhnDLgdfUL+lIZf0u6mvkW+WaEWsmTGoGWK9iWz174xxTY9ZtZLT7Rb7pC7FIl28udpYfgV5+lQ2TaXZ2zWMVypSFX8ze+ThcBiT3xuAP1rLvY9HTw5OLS8WZLcxzK7PvOWAEYyCCAVIA9jRYC3o9/DqlkstrqTnUTGXKtIQqspAYFAcBcnHuOaS3nmudK0+4mlkZpZC2JAu4HypAeQMEZ5B9CK0NJtbNbeK5gSLc8ZJaEny8tgtt9sqPyqte2sNlb2sUG5Y1m+VWYnaNjDAz0HtTuriPBf2WWA+IXiFT1+yt1/67CvpAEHp1FfNf7MbbfiRrwP8AFbSYP/bYV9JLwc1piPjFT2FLbfalJyDzSFc5B5FKox1rA0DjNKB1HSo5Fbd8uMZp6fL160AGOc05Semaac+lOUZAFABuwfrSg9M0Djt3pjEc+1IA3DcSfpinBumc5qNhn6GhR06cUDJGPzADOO1PUqy7fzqPkn0NPUADnmmIguI/kLAHGeueRUBkUHGDV5lToeQRVB2mDsAExk+tAGu+1cmQhAOpYjiqcep6TI7JFqlk5X7yrOpI/Wq66PpiTRyLZRtIowGky7AfjmrH2O0BP+iwYPX92OaWgExu7SNWaS7t0Xg5Mg5pkmpaeiedJewRx/32cBcfU1GLCxVvlsrYd8iIVMbeFlC+Un028UID5t0DS7x/2jBqsdvK9kNWd/tAXMe0g4O7pivd7EL9hhCXCI5QYwV5A4r5++GGoXWo/HSfTb+T7Tb+bep5UgBT5Q+3jpxgYr2O0tEmWKUaLGYGRDvNkQS3c5A7+tdOJequY09jXtbyOV3Sa7IdTxgL8v8As/Xj9aqam6/aA6X0sagZbMQzwc9eOKiNnApYx6WzL1ZhBJjP5c1BNawm5zHaWkgAG7zI5CUPPUY47Vxu/RM0NFr5Wt1238zyFDhQB16DPPHNRW2oEWxaeBgwBILOP1/DFNPkCMEtppHRUSEuxPptxmmyW3lI002lrbx4/wBd5MSnn6nI+lJX7DY/+0Y3ZUnngjRlOD5o9Rxwal+x2KKoHk4Pfzf/AK9UWs45iDNDcMP4VWBW7Z6KT2x1pkekWduu5tLuEBOTi2WTJ+ik4qrPqIu7raGXyUmgUFdzOZQAPQfzquJbaG5cnVLUFududzHp2z7frUMWi2U155kcjxvg/uTCsZGR1wRmrs1sLUbGeUrj+AAfyFTLTdAkRxS2dyrr5lw4YHP+juoxj3FVoP7JgEa3FxFBJITtEjtu/En+VEczPA8MlvcOP4mZyCTntUP2a0C+X9gQrnjd8xJ980c0V0EW5r20trlIzJ5ibMjDY/n1p0t2LiJ44ZEUHgNnPGag05rJoAEs7fLD5iVGB14yfSi5W0SeCNLC2fJy+yNTxkcdOOufwpS5Rq5atrcrF819FgcgbQMVaVbfy2E8tlIOh3IpxVOSOw2Zj0e2ZtpxuUcHsOlU7K2jRCk+lxMdxIZlXI9unIoThvcHc0YpobWdIrXViN2SInxJEo+udyj8fwrVstUtpz5c0sUNwPvRmQHPup7iuel020lkaZLOFMAZBRdoA71Ja6fY31r+80+2Me4qfMiVSff1FX7SIK5032i1ztNxDnuN4zSGa3HDTxfTeK5yCys7eT/RTp4QfwSIGC/Q9R+tW45I3QSLptvdRnpJb7WGB6g4P5Zq4yT2GaMk9suCbmHB4B3jmnRXVs4+W5hY+gcGq1iumXau8MMHmKdsgMQDr7MCMj8adLpmnyEb7C1b3MQ/wpgTT3FvGMyTIn1bFQve2Kj5ryAH3kApIbKzt2Lw2sUbeqoBSGGLdu8mLPqEGaAGSXdi2V+1QdB/y0FOt7y0S2DPcwKBnJMgA6mpDDE3/LNMd8rSR2VmhJW1gBPX92KBCx6xpG0BdTtCcf8APVac2p6eRuW5Vh6ryPzFKYogf9WnHtTjgLwBQMqXOsaXCjPLdogUHhgVJx6Z61naReWMQmklvLcM7vIIxIPkyc4/r9Sata9gWKRL/rJJkEY75DAn9AafKUjttz7VXqxPYdc1S2IZSsNQ0+TVZp5LuBUij8tTv+8zHLflgD8T6VrJqWmuuUvYGHs4qj4dTGjWrug3sm45HPJz/Wr01jY3BXz7O2lI6b4gcGiT1HFaDxe2JBzdQgd8uKZLPpQKh7i3BI+Ubx0NTQ21tGoWO3hRR0CoAKlWKHJIhjBI6hBSuMrrNZoNsc0WPTcKspPAwAWZGJ9CM0zyLctuNvET/e2DNSeVGyjdGhGehUGi4EL3tqpO64iBGcguMjHtUB1OzRXka4RwqkgBvvEDoPergijQEJGi+wGKy/EW37NBDwI551VyO464/HFC3E9CPTvIkY3ksyPM6jzDu6f7K+gFJd3y3MgtbWTa+4B3xxGvc88E+g96fffZrXT9xto5GOFVNvLsTgD8SataPYxW9msc0cUspyXYpwSTk4z2q7kpEmnw2dopSJgoPLFmyWb1JPU06bULOOTa11ED3G6pxbWwyRDGPfaOlRm1tyc+SufpUXLJIZo5N2xkbb1w44pJLyKBWd9x29Qilj+Qpn9n2TFGa1jJHTIHFOjXTw5RZIcpncvmDj6jPFAFabVYlG9YLg/9sj/hUcmr2uBmK5J9Fgcn+VQ3esxmfyNLhjvGH+sl34iT23AHcfYfmKryatqCLtfSY3kPQpcAIPqSMj8AapRfYnmRdGq2LA8yjAJIMLA/qKzL7WLZ5E+zrc+YnLgQkMqHgtzjoKHm1q8IDMlnGAcrbtvZj67iBj8B+NP0/Tlge7CxrG8luF81jlmOe5PJqlDuLnuVpdWsba+ea4kmQKnzM0LkDLE8nbj0/Grdvr2nSSCF5nhfA5miaMHPTBYAU/WdLt5NdSSSOLzo7dNp67TubkZ7+9TR2YOdzdOckVMlG41KXRCS6zZwssarPcNnnyUDAfU5x/Wl/wCEg0c/e1COM90lBRh25B5qaGyiVSBgZOeB3pZLIMA2/OO5FK0O47y7CrqmnszL9sj3oMsp6gepFO/tGwW1+1teW4gUZMnmDb+dQ/ZZI3DpMQexFQSaLavOLiW1tnmzu8xoxuz6560Wj3Dml2K2k2GjyXJ1KY2cl8IZLfzFYk+W7byCGAIOWPboastoum3miWGj3VwZxp5gkSRXCtuixtY/lzTZ9Ht5SGks7eQjplc/Wlj0qONcRQeUPSNyo/IGqt5k83kassFp9oluGjjMksYjdjzuXnj6c0yS8sLVlikubeAAfKpcDAH9KoJpoWPyvJVlzn5/m5/GpINNjQvst4U3HJwg5+tTy92VzeRJ/bekqCV1C2mf+GOGRXZvoAaZ/ad42H+z2iqeQjXHzj64GPyqxHZ26AZVc9+MVIFtV5Cpn2FGgm2ZjreXg8ye4cD+FYHZFX8Rgt+P5VY0/TYoYdidMkn5izEnqSepNXTLGBtVc4rNu9URbk2sUUtxIozIsC7vLHbcegJ9OtVd9BWXU01hEQwAAKgvNQS3ZY13yyv91I13MfU/T3OBWZKb+7YrHarbwtgeZNIfNA7kJjH5kfSrVtY2turLHGTn77OxJP4ms20i1Fsz9YtLm+sN9+2xXlTZbqBgHeNpY9z0OBwD610zbi/uTWFqsETLAAoGbqEHHoXFaklvAVXKZx3yaOa6HaxQsyfKZyesrk5/3iP6VOrDHFUtLihNsG2KcluTzxuJFWtiDoqj8Kye5qth4+8O1R+GjnTN+d3mXE7A+oMrkfpim4VWLNxgZJB7d6Xw1mLw7YM+Q4tkZ/rtyaqBMxtoxeGSToJJXYfiazdI1SWXxNqemEEi3WNz8nChgcDPqeuD6VoWWFsog33j834E5/rWfounXVrq2sahceSPtk6NF5bEkIqBQGyBz1PfrijTUNdC14kZjo90mT+8Cxf99sq/+zVrap8umzAdfLx+NZOqMfKt4vveddxR4Yf7Wf6Vp6v8lidrMB5iAnd23CnHYUtyjZrIdTtGNupi8qSTzB1Ulv5c1oah92Bs9J4//Qqo6V5T6glsbiUywWqOU7AMTz+gq/qA2rH8xObiPjA/vCrIMbxPdahb63okFnfSwx308kUsYRDkLGzggspIOQB6Umk6rPe6ZcxXVnHd6lY3Xk3EG5RtJIKnJ+UnYwPHvWle6Dpl/dJeXUckk0bbkPmuNp27cjBGOPSoJrfRNOMenyRrEkzmfLRllZ1+bLMf4vlyMnPFO6sKzGaZfaHPfT6ZaxnzLeZrdwy/LuQI5AJPQblx7j2qto9/aWMkouAiNMWMIigwAivtwCByMnI+pp91baL9oXU7sWk2Zi8bLZr5u5McFgMkgj+QptidGjIdrYx7ytqkRJdkP3yuScjgLle23vT0AvXN/o7GK7uLhQGQbQ2cEAllyPXKEjvxVS6uLGOzgu7WNbV3umUhox8r8qxYD05NLc2NldatNHPEFjZ/JZI1IWUshPOP4huYk/7Qqv5nhxSlgtrOVMitGgt5SC2WC4Oe5Vh6HBoVgNy7XT7WD7RdRRbd458ncS7EAYABJJJHSs3WtWsk065Fpcq0yhThEJJXdlivGDwrnIzyKH1PStWsYszypE1xGFdAUZHDKU+mSV/On3Wj6NZ2rG9JMOdiGRm/d5LHYpBzg7jx3ziklbcCxp0Nvaearai9ywUP++dSUU8jgAfXJ5PrVi2k0y2iZ4ZLOKPmRmQqAcg/McfQ8+x9KxLmPTZ/7RuH86CcQE+XJkLtxt3DtnHBxnHeq1/pGmmF57OdHMkOPMBJL7XYgAAgZLSNz9BRYLnTXE+nvbwzTPbGPePKd8YDY4xnv1pdQjMwWJ5dkLf61MfeA7Z7D19qyDpumNY2sd5OJEinJXNySPPPXJ7n7wweOTxV+5Sy1OYwvdF5IldZEjbGN3BzSsMkXTtKe6nZYYfPkz5+08ndj73/AHyPyqHXLbT4pIbya1geaSQW4lkHC7xj5vrgL9SBVX7NpPn3cYvnXzkKTRq3JAYsecZPLHv7dqII9Ljg8uPVJOWW8QyOGZcJgvg9iM/iaYjTgtbZbiO+k+ScBcjziUDbcZxnGccZ64pjQaVHD5e+BEtUjDZk5jVSCmTnOOO9ZAsvDyae1o99vtrmdJCDMc7wFIwQcgcrx70/UdO02xLrc3cyrc5xECcsF2k4wM5G0Hd1GfpSsM0G0rTS/wDaTTzGLcZ9qykxnPLcDqCQpx0yBSabpei3GmvHawOsEhww3srBkckcg5BDdCD2xUN/PbR6E9nbypOEEa4STldzfKSMHj8D9KrnTYbKLy7a+zvkhhVUZQImTBGWA4HyYxjvjvTEdNbwxQW6QwqFjRQqj0FUNZWOQ28W9SwnXKg8gHIziqNxocctvb2I1CeLyV2Ikc2CDgls45JIPft0xmln0tP7Ug1JrpiylYAqElWbIGWGeuR16ihJX3C7PBP2aQP+Fo64pyAIJsf9/hX0snAHFfPv7PD6FL8Q9YgtLe+j1AJMZJHkUxBRLyFAAPPHWvoFo9o/dyNn/a5FaYj4iaew9TlaTcCMe9RASBcblz3wvenIhY8t+GKwNBx6DNPG3HPX3qORJMjY6AdyQSabsuN23zl2nq23kemKBk3GKegGe2KrMl4v+rngIzyHjP8AMGnA36/8+mO/Df40AWGxjpUcm3aeKiEt8JVVre2MZ6uJWBH4Y/rS3RvCFEAtV55ZyzcfQY/nRYAGdwGeKkCrjr39etUbttZSXbbWdhLHjJke4ZCD/uhTn86pS3PilXkUaXo8iA/K32514x1x5ZosFzc2jJPFLz1FYBvvFC7wNBsnwCVxf/ePpkrxn1qGbUPGPlEx+HbPzAPlQX+VY5/vbeO1OwNnSlh5ir3xnpxUBZgSN1cve3njZRFcJo+kx5jYtG967Mj4+UcIAR6nI60z7X4x/j0rSg3fbI5Gfb56rl8xXO0BIIPejeMng59KezKcdjTJFViD0rMoB1A6jvT42JOO+evtTQABn1p44I6UAfK/wrUR/tHNkdb69Ufjvr6b0Tb/AGLZdeYE/kK+Y/h7mP8AaTVeh/tS6H57q+mdCctodj/17p/6CK6sV8SMaWxak29cU1yDgHp9aVtzZwBTCDjn8K5TUaNoY8KD3IFY/jBLebw3drcxNLHtB2A4LEEY/WtVgck4/GszxT5/9gXXkbPMK8F+g+tVHcT2KlspXWkEhy4m5J6/6hRz+VbrKBz2rldQvGh1qKKGSO4vZJEaJS4AcmMgnjtxVDw8upQfFHWI71rjyZtNtnUM7PGZAz7thwAOo4GO1Vy3VxXO0ube2uE2XEcco9GGcVUk07YoazkEXrG43IR9O34flUt9cJaWzXDqzKpUYQZOSwAwPqRVJtWTp9jvvf8A0c1I7IZcRGNf3+mGRc9bZg36HFQSNbr96K8gHUFoSQPrjNTtrEUYLNBeAAZJ8huKtwzJPapdRtmJ4xIrHupGc/lScU90BREkEcH7sR3CNkjaBhjVWyaZfmk0mYsxyWOAM+gHYCrK3WizHzXgicMM7mts5/HFHnaXGf8ARb6S19VEZK/gCCB+FQ6eu4CXcix25kaxVBkAbiByTx/OiGKOSzeaIKzbCy4YHJx0qi4tpJ9k122pRyHlYwUkU9fu9GH05Hoak+zWm4rYrKwXG8M7IU+oxmpceXVoWpJH57WrRNNMoYbWZogMj2Gaqx2MkeGju5ZSo2gH5ePf35qaVJI0eRo3KgcYkzz+NTWtvJJAGaQ+YSefKOP5+lTo1ohalJ4fOieENGpBG44DEd8HmnxyTWqsPtgOOSPJ/wDr1WVfLkZVvnLZPAjIHU1YUyZ2+aXPXhKhNrZj07CpdrNKJNxguBwssa7SR6MCcMPatGDVZlOLiJJAP47dt2ffb1/LNZ97PLawJJLv2sdqlVzk+lVbhna/gmlExjjQsNuflfPB96tVbaMZ1kUkc8QkidXjbowOQaGXmsS2aMuXtbiWGVjubcvyv9Vxj8Rg1qWt0J3aCVBFdIu4oDkEH+JfUfy71ummtAJyOw4zQi5I609AQeQKco9h1pgRsqjp1pAOM0/HX5aoeISV0K+KnD+UwU5xye1C1BlTd/aGo+arAwWzNHFj+NsYZs+g5X8z6U3xKM6dLCp+dwsa47sxAA/WtOwjjUbUjConAUDAA9KoKq3fiMRtnbbR+eB2LMSoP4AH8/atDIjvZbiO+b+z5ty2aK1xaBAS6HoV9DgH8sY6VpaLdpqVgl0kTRZJVlJzgjrg9x71U1CCx09Y/KjuLU5ZkuIEMjbzj5SOd2fQ8cCtdGG0bmJOOSRj86l7Gi3EMfqcHHY0ojPHzsKwvG/iKTw1od3q/wDZU97b20YkYxyKvVscgnOBkEnB4rB1HV/F+o6VrzaT5UEcNnFc6ZerAQsxILPGNxO4YA+YY69KcYNickd1jy1LSSAKOpPFZ2panJJo6z6FLa3c80nk27F8xlsnOSPTBzWN8P8AXLTUdGtb+VZLc6my/Z1uLnzTOwTLbR2IKuCPYHvXPaX4XujqPiLQbW4ntDZXq6jot6hbZC0oJeMjowDAgj0amo66iudT468SXHhyysbv7Gk0Znj+3kNnyYSQrOPXBYfgDWh4j4t7SfhoY7hGcg8AHgH8yKrXmhjW7O9j1y1h3XVqbXEZ3+UpUhirEcZJJ/AVNfWa2nhP7C16T9mt0VZpjy3l4ILY9doBx60lbQHcSYj+1rDzR+62ybSenmYGPxxvxWvFk4/OsOSOe+sYbhGltZSFkHALRtjOMHI4yRSJc6vgQ+daD1m2HeR/u9AffOPam432EpJbnQ7woJbhR1J7VmT69paKfJuBdN2S3/eEn2xx+fFZ9xa32oFYL65jltBy0ccJQy+gc5II9gBmtWKzxGBwoAxgccUuVLcOZvYzbu71S/iWI7tMgP32jkDTMMdAcYX3PX09aItIsXhWNbCFkTgAoDWqWt4UZnZcAZJPAA+tUxrcG3dFa3LxdpFhYqfoarmtsibX3JI7NY1C4VVA4VQABUvlQKR8o6d6y31C+uMtb2MiIOjTt5e78ME/pUaQ3zP5k96yE9I4gNq/iRk1Ll3ZUYX2RrzXEMKb2Koo7k4AqhPqVldPLHFcRMyWssjbGBKgDOeOnSoxYQGQTTGS4kX7hmfcF+g6CnbSHm2YRvsz8nOOo9KUZJvQtwaWo3Wb1jri/Z42nH2fqpGB857nrTEk1aaXzFjgijXgI8h3N78DAqS7GNeJbIJWQEY6Yb/69W4gvsM9zUTlZlwgmrlVbjUEx5lm5X+IrKG59hxmj7beyYW3s5jjq0rBAPp1Jq6T8vFL0GBzU+0D2aKT3l/EoMlnJJ6eS6sfyJFA1DUSDusHCjpiVWY/h/8AXqxI3AFRbsHrwfSj2nkP2aHf2jdxgbtPuCMfwbTj680n9qagFDnS7naegUoW/EZ/rU0cjYxjrUitj3p+08hez8ys2q3EZ/fWF7GvZhEH59MKSaabnVbjHk2RiDHh55QNo9SoyfwzWgOR17UmBjuB3o9p5B7Ndyi1pqZz/wATKHnsbXp/49SppEO3/SLq8lYnLk3DKG/AEAD2FXT1/CkGcdan2jGqaKj6VpSgbLG3GOMhMcVLbxQ20Iit4o4owfuoMCpSOe1JtBNS5NlJJBv/ADNKGHT+dBzkcClI74GaQ7FS+y01koPLXSfod39K1pA21vpWVcqf7U0sf9PDfpFIf6VqXbeXaTSY+6jH8hWsdjOW5l6WCNOt8941PT2qxj5upJptmnl2kSY+6gH6VMTzWd9TQoanldMvWHBFvJj67Tj9a0JNtvpW7oqQZx9FrP1zJ06VP7xRceuXHFaeuD/iU3SLwWjKL9TwP51cNiJmdZxGO3hjk+8qKpz6gCrTYxgCmnHnH3NKfvmsyyneLuvtJt+7Xfmf98Ixq7r2Vto1P3WfB/BGI/UCqzgSeJNMVf8AllHNKfptCf8As1WPEA3GGL1DuPcgAf8AsxrWOxm9yLSFuBqt0ZoIhHHHHHFIv3m+UMQ3/fVXNT2iOEn/AJ+Yv/QxWZpV/pqatdL5jRTXt46RLJ/GyKNwX6Yz6VKuqadqqzJYXC3Btb6KGfaDhX3KcZ78HqKtp3IWxJrGuW+m3un2Hky3F5fu6QRIQMhVLMxJ4AAH5kU2aHT9Rls7u/Vo3mSSCK3lypJOSeP7wVTz9cGma1obXmt6VrVu8a3eneaqrIDtZJFAPI6EYBz+FahWaOOIvNvdFO4BR+8OOoHajSwGNq9vp66J5lpI8i2wL/LL5jMkh+csWyWyMnrk44NVbO4jkuGs4bGxtTaXKS3LGYEls/K2Bzk46n0IqfTbe2nkmjhSYWvlGOSKU4Z2U4AHcbcEZz1+lS6PDp01tcRyQPDJNM0TpM/7x9hzjOeQM9uOTT6CJ5hoklyJmeMSybZlkDMv8JwQR0yqn6gGnNLZbbc2Uds7zcwlhhQFJOfXgnp6mo4tO0WaNVCrItrm23O54+UjYc9cB8fjSLouiJ9mtXVHaFi1vHJLuZcYyFzzjhc0tBkqWenWenKdSt9Oh2/u2ZUCpycDr6jFK863V6IG0+OaCCfyt7TDdG4xzsP6d+/eotX0621h0kGqOkSq8LLFKCrM2Me2Rzx3zUSaVZ3erGYXJuo/NM0gAUhZQV/ixntwM8DgcUwH6NHaavbXdxPaLtvGdPml3M0fTaR1Ugg5Xsasx6fpN1E3kMGUM27yZyAGLbscHHB5A7VWHhyKLUre+tryaKS33FFYK4+YtnkjODuPGf1p8OhxpYy2S6hcb2eOQvu+ZNpzhfQHBx6c0tO4D5vD9m1okCyXMQSXzVZJBuB2lccjGMEjpUlpptrpzvcxNL5hjIdpH+9znJ/XpgDJplxo80kMMa6leIYVlAZXIMm9g3zHvjBH41TudFvbi4kD6ifIlfLoqkFQH3AqST82cD0x2o+YEAt0W4fVLq1WxtfJMcm+VyWLsCSoXOMdiMdTWtYaXartdV3xKiLblpC52D5hljyeexz0FNudJabQIdLEsb+VGI8uhwwC7RkA9eh+oqFNOupI7iS21SMuzKInVSwG2QMQ2GwehXjHFO/mFi02h6Y4RDaoIlbf5YHy7uMN7EY7VcurO2unV54yxCOgIYj5XADDj1wKybjR797aCOPWJlkjRkaXB3MDz64znbz6AjjNWNMsLyDUbu8ub0yiUlUj7IvGPx61L9QKeoW9lYGQywTmW4kLo8MgDDa2VVc8Z+Y8D+lT6Zoq/wBkR2s/n2z+cJmKyKzFh0ByCCBwOR/CD1pdRtNYa7uJbKaH59nkl5WUoBjcuNpHPzHPXnFRw2/iB72SeS4jgWVY43RX3BMfedDjqSRwQOh6Zqr6biG674fs5Io5lku1lWZXVo3RWaToGLMpx9aUXtjDJaaXuuI7w3KStFKh3cvljuA2kZPb1HrThD4lW3TdeQyztMA7MgCpHtwTgDkhuffioLnTbttasNSvDBI8cscZKkjk7BuA9zkYPSjybA8M/Zob/i7uu8dYJ+3/AE2r6XJ618z/ALNYx8XtezxiG4H/AJGr6WOc54rTEfEhU9hTgGkBGQf6Un1oIOexrA0H76VOvf3qPb82NtSx8dBxQAuM8GjpgU4HjGKRuO3WkAGkY7SKYW+Y8YxRxnkfSgY4nknH4UxZBJK8ZicFAPmPRsjt9KcOc0L096QEU25QR60kUhVyrN279qldQw9apycSZyM54pgWrhl8h2K7yoLBc4yR0FUhICASAp9M9Ku2zxyr5bA89eKga0+Y4YYzTAvRcgNUhG7vTV4UU/tSAd5fApwj6cc0isQam4ODyDQB8m+Eg0f7UCp/1GZhx77q+m9DXbo1kp6iBBn8BXzLpDCL9qpF6f8AE+f9Qa+n9EUf2RbKO0YH5V04ndehjS2JyvHUg02RcnIp7ZAw3TNN9utcxqQFRj5uKyfF8ME3hu9junKweWTIR6D+Q9622X1HFZ3iNC+h3irEJW8o7UIyCe2aqO6B7GMUi/tu3eJflItipK4OMSj+ldCetYQjkW+sWk2h9ttkAYAP73ge3NdBjj09aGBm+IQ39lvjGfNh/wDRqVXk4c+/NWte2/2Y+f8AnrF/6NWoJcdaifQuBUvMm1lA7o38qXR/+RStfT+z0/8ARYp03MEp/wBg/wAqXR13eErLnk6fH/6KFOBMxuiArpNmuf8Alin8qvg1Q0rI022PX90v8quYbbnJrNvU0Q26ghuozFOiyISOvb3B7H3qgYZV1KG3a5kMskbrBc5+cBRnbIOjj36/zrTTjFVpx/xUGmHGeJv/AECrgyJrQguIdPm2jUmks5uFZW+4W/2WIwc/5FUNNhjZGWS4uQ+4/wDLPAxnoOK69kV1KMAysMFWGQR71RTT5LfC2V5JFFk4idRIo9hnkD2zQ6cWZ6mJKbWC5WESqSRudnYDAzj05OafePttSlu28u4G5GXKjuRnFXL+zmL5l0mG6lH/AC1jK4P/AAFyCPzP1qr5Nmyld9rBKOkcsPltn05P8qjka2SApyw3dykW6SaLy/mAjwMEjBGc+9WbdbvG37RLn1cgjGKqXEWpx3yr/ZQkjVcgqQBnv35PSpZ5ro2jwNZ+RvX7wZeP1qY+f6iZJLPJb2Tzwx+aQpKbF+8R7d6gguEuYIxewX5nQny51Qo6jPUEdM9x09aW1ZVREkvJ+OOWXH6UmrTva2imFbi5y4BCHJxz6dOcD8aOd390du5fsdW8u4FrfF9rECK4dQoY/wB1uwb9D+lbIbPI5HqK4+fULiQ+XPaXckbkK0bRKVOe3vTrvzLSDzbO2ubObKqGhYYGTjlDkEc+laRn/MFzrQc5AFZ2u7mtYYlxve5ix77XDn/x1W/Ks9bh44EmbXZo2YfP5qx/+glePwquL5bqGSVdXE8lq/mxLIEAbAZTkqBjILfTg1qmk9xN3R0VjkQs2Ocms3SWEmsX7OMSqsYUY/g5P/oWa09NlR4AUbO4bh9DWU9xFpOs3M94kohnRdkqxllXGcqccjrkfWr7kLoR6ev23xTdT27XdubZwkxaDCzjaMASA4K8g4IyDzxmugEbKSc1zml6toNjPfR20i7Gl80mGBsDKjg8dc5/AitD/hIbSWJXsYrm8LgbNkRVefVjgAUmmy00kXNRtEvtOubOaNJYp4njZH+6wIIIPtzWJ4Z09/C3gq10vVNUWX7JGY1uAuGK5O0AHOSM46HNWZDq17sS4aO1iz8yQOxL+xcgYHsB+NVZtPs4dRht42WKdxuM8r5KAEDC7s/Mc8YppdGyW+yK2g2lpotqkOi+G4rZMlkMtyBINxySRgkZPOAe9bEf9sTEKL63iOclUt849sk/0prW+k6e3l30zXNzMCRuTc+PYKPlHvxmjSYGW5N55Udla4ZYoSpEj5IO9yT7cDtmm2hakV7ZW8OZdTvpZrhwQmZCp+iKp4/Dn3qomg3CBb65jsXYgMGvJZHaL0G5s9PQd6tyXGoLqNxJFAokkYRxTswKRRADJwOS2S3HTgc0TvAl1H/aN9LesBmKFolwD/e2qOfqelGoaFzRbr7dA7N5TBHKCSIkxvjupPUf4Gr3lwruL7fX6Vmi5vLo+XaWzRIBzJKpRR9B1b9PqKX+zJrlguo3azRA58mJDGrH/a5JP0zipe5S2Fv9VtrdhGuGkf7iRjezfQCqYuL69mxGHtLcD5pHALufRRkgY9T+VXby0tYRD9ntoIme6gGVQAnEgb+hqnpJU2MX+0C35k1MpWWhUY3eoi6ZBIU+1TXN2w5/fSZUn3UYX9K0Y0+Zgf1pka/Nmpt3J5FYtt7m6SWxFICuQv5mq4y0hDds5qxK+OahRgJBz1oAMMMD37Cq0+5Zrptok22pOwgncM9MDrmrEkoVsGoraD7bqc0O8plEywPOC3NVB+8TLYgunaTWYdytGrRSHaxGQd/fHHTH51fi24z3+lZ6KsmpEqmFt0ManOS2TnNX4sDvSqfEOHwj+/UcetMdmLDFOP3zyQKBg9PSoKIGBI68+1ZM920OuQ2f2gbrmMmKPZnAU/MSf+BAVtsvGM8mueFpcS+OxeyWsqW8GntDHIfus7SAtj8FX9aqImdAmcVJzxxUSAhgOozU44H4VJQ4HgYpSSQM0ijPSlPSgQnPqeaTkd8e9Lx75pD19qQBuPrxTkzjpTRyOKfghfegBBxQDgd6QZxQ33gvrTAgf5tY00f3Xkb/AMhkf+zVoaz8uk3Z/wCmLgf98mqUW3+37Re4t5mH5xj+tXNa/wCQbKvZtqn8WA/rWsdjKW5EO4/KkAye9NU4NG7BOeKyNSrqZ+ezAGd17CpHqN3NaGttmyVe7TRf+jFJ/QGsy7+bWdGhyObh3Iz/AHYnOfzxWhrR+azXPJuMkewR/wCuK0j8JlLciK/N1pV5PegdeaFbP5VmaEFr83ilSv8Ayx09w3/A5Fx/6LNS6w2b61A4CFSfcNIo/wDZaj0rnxFqcgPAtraL6EGVj+jLSaqw/tSJmdVRFAYkcD5Xbn9K2WyMnuc1qui33iC80eG6t5Y7WO4vGuJ7WfyiiupCYIOec9vQ1t+G0uYvDtlb30FxHd288ME0kygNOUYKJMg8ggZGeas+Eokj0WBYpjPHjKNnJwffvznHtir+p8R24Ocm5j/9Cq3LoQl1K/ibULnTbW1ltRGzS3kNuwcE8SMFyMemc1U0+Zr7VHh1FGS+spm8t4Vby2RSOQSMAsHAK57e1QeOLy3tJtMttRtoJbO5uQEle4aMwyqC6scKc9OKt6c9pJDZNdWi2czTyCzVJjJ5mVP7wEddy5PzUW0DqM0uz0mHV9T1G1dROsrR3TAYCnarkH6Zzn1JzzQVt94c3ESW8azSQu7rwzYBYHrgZYHP94VHpWh6bYQtJIY4nMLR3DLMSJQTgu2ejZz+Zq0+naQ8SSXBWbgkSvJksDkHnvy354o6gULfR4vtD2AwkLwxyzCJj8kgBXjdnIYH042j2ou49Ft9cNtcRb5CjXEk0jACEM4Zeev3k49M+9akdnbLqn2uOYvKkRTy8jtxnPXqMdcVn28MN5KL7ULxI5E/eBYzsKsnyk4OWyu7bkHByOKLgVY9OtV1qTfqssdj5KTBWCbJFORw+BgDgc5J6571Pe2ukvZxwx3k0FyzG5QQSqJH4xk7gRtwPTAAq9Np+lXEKv8AapI45GjQES7dzK2VHP8AFnPv1qi8mj6ZmO8vJr2eFPKdOpfcu1QR0JKkDPei4WJ7Ozt1lt9Sn1ySWaQxgSb1VJGVSpXAGCD83Hbr1q5dx2Et9HftfeUYlU8S4Qgk4J5wejAZ96i0vTdtrZupntJrYuRwMESNuZcNnI4Az14qw2i2jKgDTKY9u0q+MFc7W+o3MPxpN6jsZ02l3T2sVjbXwlt5dn2iYPhkCqMbAOmRj8s96sQaPcglTqUhjICkopR9uACMg8cDqOeSamGj28epQ3cckq+UqrHGG+RQEKdO/GPyFaiLgDkUNgkZNxo8kwiY6hOZIo/LDFQdwyc5OM8g4JBBOAc1JoekvpieUt67x7t+zYoyxAB5HbjOOOa0u+OtOxSux2EORxQlGOeaeF9KQxF69DSr97HvnFGMjrj1pce9AgNU9RHy23T/AI+of/QxV2q2p8pb84P2uHH/AH8WhAz5y/ZtUf8AC3fEI/uxT/h++r6THSvmv9mrd/wuDX++YrjP/f6vpbpW+I+JehFPYjlyqMY1DMOgJ61Fa3MksMLSW7Ru5IYZ+7irAP8A9enLtPFc9jQAOAaUfj0pGxSBvWgCVcEjiklHC+tKpzn3pH++gyPXmgEN24Y46ZxQy4ANPPf0z1p5Hy4pDIRwO1IO/XrThjJx2o2g5yaAGbhyc9BVdlSRsgEep9KmkwqndjGKij5O0MBzkUATxxhIwOvrTWJ3H5z1qQfLHy2TWc7NvP3utMDVWlU0wdzSqePmoAkXr14qZW/Oq+7FOVxuz60AfKiAR/tWgHjGv/0r6k0MH+y4gc8Fh+TEV8t6qPK/aoWQdf7fQ/mBX1Ro3Fjtx0kkHX/po1dOJ6ehlS6kr4zg9qjP3alk49utRHpXMajWPA9ao62gl0e8RpREphbc5/hGOTV84qhr+f7FvCIml/cv8inBbjoKpbiexi27KwsJEZ5V8u2CyMOWwXGefrXS4yTn/IrnNzLHYNIgVvs0B2joMOBj9a6FpFA96HuHQzvEf/IKf/rrDz/21SqkuateImX+y3/66w/+jUqtKy81nPoVDqQyDEMnJ4Q0uhn/AIpGy/7B8f8A6LFRzNiN9390/wAqfoTj/hErEgf8w9P/AEWKqATF0s/8S+2x08pf5VaPI9qo6VKPsNtxwYl/lVwnI7is3uWh6jHrVW5EqarZXQjMkcKyb1XG4llwMZqwkgxzzij5T15NCdhNXJF1VCNzWl2n1jB/kTUEOtRtfSwOG2LtZf3MgYAjuNuOoNOBHTFc3++/4WLBOqzCAadJBIShCb96suD06bq0i73IaOu/tOwU4e7jQ+j8fzpPtVhcKVNxbyrjoWBFVmcnsfzpjBCCGiBGO4zS5h8o4WVjysVxIkfZEuDtH0GePoOKR7GcDbDdoykYHmwhz+YxUJt7M8/ZYge/7sZqN7O0b/liB9CRT5xcgT6fcRj5raC8XHBTMTj3xnB/MVVjihi3NNY6hBIQQAI2kyf+AFh+eKuLawrkKZkH+zIw/rTTG6yYW4uxnuZif50nydg5WYuowzOVzNPAytkKbVyXBBGBgHPB6CnRLNAgWaRI8AEvcQFCfxYYNbY+0hvlv5x2xtU/zFLJJequVvQT/tRA/wAsVPJHYTiyjZusodo5LOXA5UOKzRJcG6llXSUlgAH3dm33Oe56109k0eo6bBLewQSMy5OUyPwzmsuIxTxQ3Eek6f5bDcoyUwCPQLg8U/ZpdSbMq28z6XOk0FtdLZyLxGP3giYenfBHYZxitmPU7ObaGcBiOAD1Ht61UYxnOdHgbPXZIB+XTFV4otOjTyP+EeWNck4Gw8n3zmtlJdWS4NbGTrsypf6sYnTZ8oK7GP8AyyQ9R9a6fSGtYNIs8MoYW8f1+6KxbTQba7invrO+uIor7Em2VN5QbAuASc/w0WYtJI4mNrfX0SoFjMxWNFXHBwME8dzmrbVtxJM2pNWtlkKZzJ/cHLfl1qK4vmuv3UWmPcsw5DxlEA92YY/LJ9qitzNArrZWtlZq3ORucn69P5mpl+2Sf6zUJAOhWNFUfngn9az54ovkb3C0t9ViBS3srO0DHmQSlhj6YBP50tzapu/4mGuKIh95UAjJ/wCBZJH4fnTRbQOf3zSy4PHmSMT/ADpJ7vSdPb99PZWjHu7Khb+po9o+g1SXUWWPQIouLR7gBc7vKeTI/wB48frWnpdrY20CyWFpDbpKob93GFJyM84rB1HVre6sLmLT47q7nMZVRFAxGccckAVpwasIlWI6VqgCgKCLfcMfgaNWFkifUr2S2liihtvPkl3HBk2YC4yeh9RVE65KPtG7S7gm3YK/lyIf4Q3GSOzCqmtXUNzqVrJKmp20UUUmWWN0O5ivB2+wrFkuIWs9XaDUr6NmL7AyMS2Iwo+8vciiwaHVXNys76VIoKpLOHAbqP3MjDP5VW01WGnwHH8NZdrqUTR29sNSjvJre4lI+6r+Wtu/OFx3OM4q5oeo2M2nQrHfW0jbF4WVSenoDUzWhVPc1I+eKcvBxng1EHXPy8j1pk0hUgjJNZGo6YbuegB9ajYlZUC9Of5UjuD3NMBCyqd2R2PvSGDnD8jNV7m8/s97m6TOVtmYD1Kc/wAs/lVgsd3OPxrI8TXVrFbs07YVYpeM/ezGy4/WrhuiJbGhp7gy3WFIw4HTA+6Dx+dX4yAOetZenXVvNJLJbvviZyVPX2P8q0kbg+uamW7KitCY9PmxQMEDb261XeTaq5ODnB4p1pIrblUkkHnIwRSuMmZO549KTbgVISAM1E+OOelK4DW+VhjNPydvv2pjMCy461KhXPXr0oAch4FOPWm7gPSgtxQAMTxgZpDnbk8UBuOBmkLZHPSgLAjMalU4X5qhLkHPFPLbl+7mgB6tn6Ug+/TA5OcDFKrYPegLDLVd3iJB3S0f/wAedf8A4mrOt4+wBc8mWMD8HB/pVXT3z4kuTn7tlF+skn+FT62/yW/vcL/Jq2WiMXuMP3qCNzHufekJyQRxzSFuaxNSrGvmeK7EcHy7SeQex3RqP0Zqu6luN7ZqxBwsrH8lx/Wqek/N4nunOfksolB/3pJCf/QVqe9cnXFXOVW1J+hL/wD1q1+yZv4hwOSRnil6EAGo3OMY/OoL2eWCDzIbd7l+yIwBP58VmixNOubeyfXL65mEUK3SBpG6KBDEMn2yTVfxA4+03QHzKIiQAfvEKBj8dxrnNX0/UNW8C6vMJJvMkuZitnGoZWHmhcN3JAHUdMd++zq7Ts979nkWKWNW2u3KjIUZ5/3TXTbQwvub2gwrHo1osMbwr5SlUbqox09vpU+qZEds3/T1Fn/vqp7XK20YkwCEAbnPIqrrORFbAHrdRf8AoVT1Ay/GMO6+0m4ea6LR3mLZIIUcCQxsPmDEZG3d9KTweGT7dayajfXF1Ddhp2u4VTG5QwRFBwF246VJ4rt4b6fSrWSa3AW9S4aOSQq0iqGGFAGerD0H51p6hbxzSRsyqGXdsfHzoxGMr+BI/GqvoK2pXuNJVw4iupI3Ztx+UMpPm+YpK+x469DVJ9N01RaWN9I9y8JKxSGPhS7hgScYDZXipoNHij87Zc3SmWJodxfJRD0Az/d5x9ec0XGgrJbCGO7fALtmUb/nOCG4I6Y6ehI44wr+YWCOKGbXBNa3lwG3MZl3gIMHlQMZJLDP5+optlpWn30Bk23BVd0ayyFcsvI4284DEnnBzUVtpy2+p2qszPLBcNIJJBgMrRngH13E4A7D2q1DpE8d2ZRqDeUZvNkiVMb+ScE59+eOcD8XcLDU0e1ivLa3aSV4IFM5EjFtz5Xlieeqg/5NWbrSLa60pLGSQ4GMyoMPjPY9uDisS70m7gu7a2ttSvZS8QikMiMybACCScge+PWt/VLR7qONIZngVJAzeWxBZR1XI6Um/MaRNpsE1vb+TNctcOGYqzdQpJ2g+uBgZ74qe6uYbOBri4YpGPQEn8hWCNFnkMhF/OjrH5cTlt24Hru6E46dR61autMuG0+0hluzM1tdrOZHOzChicYHXA4xRoGpquy+eRknHaqGsyXFvFLdLcNFFHCzYCBhkdBg85PQc1la00rSw39tcy3EbO80SIoDAYX+91UFfY8jtmriWkOtwi/FxcJHMuPLPAXHTjocMM5xz9KLBc17ZZFgjSaTzJAoDtjGW7modUuvsVjLcBRiPbln4VQWALH2AOT7CoH02YzztFqEqLLIZApAOwlCuAe46HB7iny6b9oiniubh5FlSJSAAApQ5yAc9TjIORxikMvQ7vLUybS2OSnT8Kk4xUFtG0UQjeRpCOrMACfwAAqYdM0gAcmlHJweBQe1HGcUDHED8aqan922P/T1D/6MFWGY7qqao3Fvn/n5iz/32KFuI+dv2bCv/C4dd+YnMdz/AOja+lW69sV8y/s3N/xeHWscAx3PH/bWvphmz7VtiPiXoRT2FGKUEAkA0wtx70gasTQkZuKjVhu9OKR2zmkIHFICwpGKew3f0quD2p2/pSGSyMdv1OKkbkYzzVdzuQcZ5qQnvQAFcHg/hSHHqKAxY+lMk+XOKAI5m6D9aSAYG4gUkh+XK4oQnZy360ATbl6Hp61SaMbj++Tr71M8mA23nHaspvMLE7Ryf71MDdLgDk496A3bj6+1R/NgZxjNG5ST7dyKQEgdcdc4pdwB5qJ2VF3DAA/SoxIWw5/CmB8weJ38r9pzcTz/AG3C35ha+p9KkBtn6j9/N/6MavlPxvkftJbjx/xNrcj8dtfUelv+5kJPS4n/APRr104n7PoZUupoSyDr1qv5ox7DrTmxt69apzKxDLu+90GK5kalDxn4jj8N+H7jWHtWuoLfBlVX2sASBkcc9ahk1n+0YNS+yvb/AGGGF1MyyZkDgcnaP4evOe1R+LdHbX/C17oqMsZukCFmBwoDA5469KNR0VhrY1i2W38o6c9pcw7DmXBDIcDg45HP96rja3mS7kCMn2DTWikaVWtkYyNnLfvY+Tn610J5G4nIrnQ0rWmntJEsTm3XcgOQP30ddMMKgU8nFS9xrYqX1vHeWj20ykxPjO1iDwQRyORyBWedFtQeJbwe/wBpc/zNaWpXAs7R5yjMFIG1epJIA/U1SGoTMvzafKhI/vqf60XCxUn0WJ1Ki8vl47Tf4ir1jZx2umw2MbEwRRCFd5ySoGBk/SonviiFjaTcDPBFT6fOl9YQ3SKyJOgdVbqAfWmBn2/h6KPasWq6qiINoUSrgD8VqyNBbtrWqY93T/4ipINVs3jV1MzRsMqwiYgipl1eyKkbpRx/zxb/AApXAptocqH5davgPcIf/Zad/Y91xt1i5/GND/Srf9pWcg/1xH1Rv8KIdQspLiOAXKGSTIRcEFiBk/oKAKJ0q+BwusS/jboaBpOp5+XW2xnvaL/jWpPd2tuUW4uIomfO0O4GcdcZ+opi6hYsw23tuT6CVaAM1tM1TjGsJj0NqP8AGnnT9WA/5CcDfW2/+vWl9qty3yXELE+kgNIZWeQbWXb7GgLmW9hrPa9sT/vQN/8AFU1rPXgfludLP1ik/wAa2FVuSWJGMU5icjGaNAuzFNrrq/efTD7bZB/WmmHXF58nTmOezuP6VtNzy34UhPJxn6UaBdmIq62oObKwP/b0wx/45TZP7bK4/syzJYYyL0//ABFb2F98nrTSoJx6d6NOwXZU0aGaHTLaG5VFlRArhW3DP1wP5Vh2E09rplta3Gm6iJIoljfbblhkDBwVznpXTFW3EngfWnDn+H9aNwWhzL6jEindaamv/bhLx/47UDavZ7hujvQc/wAVnKv/ALLXVMp54/8Ar1WkjBcHO0jsKLIfMyh4ZDjQLRWV1byR8pBBH1FUNIe+/s+2h/si83pCiuZNiKGCgHqc9faukiXC012YHbGozkUxaoxkh1qUEiOytj0wztJ/ICnHTb5i3m6nIoP/ADxiVCPoTmtkbh97HJpJEbf98j6CloF2Z0ehWL4Nw91ct/01nYg/VRhT+VW7XTNPs1ItbC1gHfZEo/kKsKoCgjIPrmlIYnqSKdxDlVsYJ4zxTW3L3GPelGeKU8n7vT2pABLYOOTjsa8/0nQdcTxg2pNafYo5NWuLy5mMynzYGjCJDhTk8gNzgDHvXfc4LDHFIc7enbiqjKwmrjdseM+WuSOTgVVl0jSZwBNpljJ67oFP9Ks4fcPl+X1qSNeTyc1NxmW3h3QeCmkWcR9Y4wh/8dxUTaFpeTs+2J/u3swH5bsVtlW2461Vul+ZeSOe1O7Az20OLH7rUdRjGO04P/oQNVJtPuYiVj1e7GCvLRI55P0H41Yt9TkfxPJpC25McVoJWm5wHJ4X8uak1q/GnWn2l7eacAgERLkgdz9OKhs0SKc1tfRTxxya1bNJIcIr24Ut+R5rK8RaRdXKzJqF1aGP7JII/KRlJYjAzk471NbGy8Uyx6hNptzB9glH2admKM2QCSPbPFeea9qvneNroR3l5cWmZNyEnAK9VUenB5pKWo+XzO78O2V9YRSW9pbWzx53BZLghhnJxwpFbKzawo2nS7YjsRef/YV5xZS+LLjULyPQo5vs0rq0hwAyk9hnoMY/Wr39n+ONP1OOP+0lmnu45EVTMSFx9eN3cUpPXYpR03OxlvrkyGH7FH5+0kBLyNm+oyRS2mrzMd0ej3syuNyvFLAynt18z6fnXnl9o2oRaVZapPbm11ATvDcmRtokBPyu34/nXVfCu2lii1FJoM7iPLKynymbB4A7HgUtL7Da03Onj1KZkBbRdUUHuI0Yf+Osaim1SNR+8sNVXn/nwlP8lNb1ru8pQww3oGyAfQU512nJGR61Vo9jPmZy41myWT5kvY/+ulnKv81p6eItH81le+jjAHJkBX+YreUb5Ccng1YB+bO4nkcZo5Yhzs5+PxBoj/d1W0+nmCpl1PTWPy6hanPfzlredI2GHiRvZgDmq82mabId0mm2bH3gU/0o5EHOzPS7tWUbLqBvpIDUiFSMAhj7GrDaJorAq2lWXTtAo/kKgfwx4fYEnSYD9Mj+Ro5F3D2nkOZW2AhTzQM4GOKifw3oapiO0eId/Lndf60xfDtiowlzqcfGcLeyDH60ci7hz+RZHb8qNu0Y61CfD6/8s9V1VP8At43f+hA0x9BvMkR+ItRUY/ijgb/2nRyeYc47SyW8QX2Ogt4l/Vj/AFqzrPzPapwP3hb8h/8AXqLRdMutOurqe61Jr43G0DMKxldox24NJr1vfTG3ksJreOSJm3CeNmDAjHG0gg1VuhF9big8460EfN7Gs5F8QBgqjR5GPTMsqk/+OGpSPESjL6ZYSd8R3h5/76UVHIzTnRN4dG7VtXctnY8UQz6CMN/NjSuN2vXpz92GFR+O40vhy3u7e0u59RhS2nuLl5SglD7V4C/MOOgqjNdzW+pXbfYprhXZdrwspBAUcYznrmra0siE9bmhImW4zSIuGAJ4/pWausvn5tH1X/gMAP8AI0lzrtvDBK0lnqURCnbus3OTjjpmo5H2L5kXvBoZ/D1rJu5lLyE/7zk1nar9lYyrcKxEsgi+XrnzTg/hx/XitPw0xh8P6bD5Mob7Ou8FCNpxk/jmsqWaXybZowojnmhWQkDIB+dtuf1GP5VstzLodTG7bQp5bHWoNTXMcCnjNxH/AOhVP8kKfNwB7VR1G6h2QbXz/pEecf71SBzXxO0SaSxu9f03Ur2y1COxa1CwDJlUsGCg9VOR1XmuptthluMMzrI4JzKW6qAQP7v0/GsjxItzJ4l0F7C9+zPmdZcgsrrs4DKCM8+9QeBYJbbw1aQqTHOLub7ViMEufNf72eQMYwewxVv4SepfXRbiGwjhh1K5Z1VQxklc7yMgnOcjr27gVAlnq0txcqupHdGkMZBdgrHarMeOnfp689qkmh1KG5urm0lnZy0gjSWUtGQVQghScDB3Dt0qK/uda84LbxYK2nmTpCoZi5baBz3xkjn+EjnihALqOi6ldypP9tRZoI1SNuRvIIJckdD94fQn1NR3Vlqlk9xdS6hblJ2jDOVcBSpyC+DwCTjIxgYq1bXmqySwBbYusYRZ1chXyR8xx17gj15p95/bD2QEltDNItyjbI/usmMgHJ7Hgn2zjtRqgJ9MstTtr0edfiazWIKFZTvZtqjJOfYn33VJrzMltCUuvs379Cx3bdyZ+Zc4Pb+VO1C4v0l320BmjVFJRQMk7uQM+1Z2oXN1NpEov444JXI+z4YKy5GeQc7sEcjuO1JasZJbWerQ6nBE2pGe2TLOS4DlTu4K7eT93DZHToaqadpmpWx1CHz48yRbmtgcxlnJXIJHXanfqxOetSLdakb+4k06NZfOcfPKpWLaqH5s9clsDGMcVbNxq8ctxMLWB4tqeWAf3jfc3Ajp3kI5p6gVorHUFkfzQ2yK1aG386YSBgQuAx7kbOSeufarng6G7g0OGK8sYrGQZ/cxybgMn1yR69OPp0pLiK9vr23jvLOEWcbI7hjnLGM5x7BiB75qzff2gLuGOzeKKHymLNJDvG7IwvDDHGaTYIm1O+lsYWuEtHuIkVmkEbqHGPQMQD+dSw3UU0nlq37wIrMhHK57H3rLhk1a8tzBfacsCsq5YPznKk8enJ7/AMJpszX1nf6hdraswmliEaq64kGVBIGc79ufThR1pWHc14bu3mneGKZJJIx84U525PQ+/FSSSLFG0kjLGi9SxwKy4ZtSja1X+zIYVlctcbGH7v5wM8dSVOfwqD7dqk9ntGmrJKWeNllHy7goPI9M7h3zgUWC5tWVzFdW0dxDkxyDK5GDingHPrQpXyxxs46elKDzxUsYjcPj8s1S1fdi14yPtUWf++xVm4aOGCSaZgI4lLsx7ADJNV9Q+dLU463MR/8AHhTVxM+dv2cV/wCLvayc/wDLO5wP+2lfSZI3fzFfNn7OZH/C3dY9RHc4/wC/lfSI65rbEfEvQinsP6KKF5Wl/hBpVUA1gaDGGKU5yO9ObAPWkDZOByO9A0LtyuScU3ODk8n6dqmOAvvTAuCSTikAiSr5gTByc9RxxT2btyKYoCuWxmjeGJ7UAKGyuVx9aikZiQOcn2pDIQQmz6YNOZt7DAxxg/WkMr4O5lHIB6+1OQttIBLH3psr7WwOuKdA5DEYGDQASMRETzn6UnkR+tIwJu0YyMAM/KOh+tKVfJ+U1SETpIn94cU9vu8Dgiq8cSN/Cuc1YCNnO4j0oYCeWSoDEkE1JGi7cY69KiPnCThgw9/WpR5gYtuH9KQz5Y+JYMf7RKtjH/ExtDx/wCvp7TSrRSDBObifHt+9avmP4tDy/wBoNWY5/wBNsyT+KV9N6d8sc42jm4lJP1c104jaPoY092XG2Y8sHBxwaidOF3Ef40jZyNuDjmlkwyjPJHNc6NSFGwNx+7mlnkb7NJyB8pwc4x+NJzgqV4IFRXDZiORkbTuwcZFCBnPxTKbGxLXCTMIvmZemfNjrqA+59vNcjaLD/Y9iIIzFCIGAUjBGHB5/KutTgn6U3uJbFLxAM6TL3wyf+hCoXYenFSa4xGlTnn7oP6iqjtlMjNKRURzN+7PTGDS+GSBoNhnOBEtQbgFYe3TNP8NN/wASOzwSP3eB+dEdgkQ+HuNDslPaBP5VeBO7g8Vj6Wxi0+1jBPCKuM+1Xlm42KQKiW5SLvGOaqXeP7Y0luuJpP8A0U1HmPkDdxVa4f8A4mulrjjzn5z/ANM2px3FLY07/a2pWnGf3UuOP9yo9o8wkhTz6VFfTZ1C1HYRy/8AslOaT2okEdhwSHHzRISf9kUwwWuebeLJ/wBgUwuQw7UJIdxyRipuUHhgpFHqChfLX7fJgAcAYWktY4ZTcO28t9plBO8jjeQKh8PvuXUVP3ft0hP5LRaN5azYxzcSnr1+dq1lsZrcsvZ2+c7rgfS4f/GqGqq1tDDLBNcKftVup/fMeDMikcnuCattKX+YVR12Q/2bu7C4gb8pkP8ASpTdymlY6cdue9NbJYZbj0qutzjgjHpTvNz83GO1UQWRyaRjhhVe3n3k+uac8gxwM0APLAnOSOe9UI9a0qS7ntY7pHubeVIpYQpLozcrkYzgjJz0wDVhXYqflyecCuYt9BZvEaeIpz9luhK/mRxtuE0ZTCqx7lTkg+5HemrdRO5vf2ohkkRbK7ZUdkLqFwSpwcfNnt6VZtJo7mJbiLdhugYYI59PwrGjmmhMytY3TZlkYFEBBBYkY59K0dD8xLC2WVCj+WCUPVT1I+tAyQapphnEP2yHzGbaE3dWz0/OrEc7TLuhaJwJdjDJ4A+9+Nc5pNxcXttBDAkU8UUyiaZJwVBVsnHryO1benOyyXKMrD98xGZA3H9Pp2oESySXSzQItqHR2YSOJAPLAHynHfP6UiXF0YrZvsJDSPtlUyrmEf3jjhvoPWodcuLy30i9msI/Ou44HeCPH33Ckqv4nFYmk6iy+G7PUX1Z3luFiW4efGIZMfOCvG05JGD7U0tBXN572eO2859PnjYQNKykqQpH8BwTyfbNJbatHvMcvlsn2MXLSITxg+hGcenfg1y/229RUuY7q6KExyfamuSYfmlA+5nG3B6Vt2Fy+pLqNlNdQTkRACa3UhQHDDGCSNwxnr0Io0GXbXUra6nEESzo+wsBLA6BgMcgsBnqKvcbcEZrFtoLuHW1a4uElhW2ITbCVIJYZyckdAP1rUjlDY20gILzVdPtrkw3F1FDIADtY9AelPh1Cxf5o7qFgf8AbGKzo2b+1dQIzz5X/oNPkVG+9GrfUA1LlYpR0NIXkTN8kkTj0WQGoXaS5H7tFRQc7iQxx7Cs0W1rj/j3hHuEAqOOzs2JVoEJ7UudD5C89rd7WKXgyf70Q4FVZU1Pyyqvav6FlZeP1yaFsolJKFo8f3HI/rVf7PLGT/pVz94kYnb+pqXIpRJL9tWaykjtobWF9mEkMhIzjg4x+leR6v8AD7xTLaXKwXtos0sLr57ZABdSGIwfQ16sGmGqwwPdO8RtZZCrYPKtGBzjP8Zqvrkvl6JetIxKJBK3IGANhq4/EiW7JmL8K9J8QaTpENldNZPcJbxeZJuY7hjg/Wu1lt7qYRyPZWsskL748yHhvUfLxWQsq2yfaHupoE+zQ52DOSScdj61fjF3NCGj1S6Qj0WI5H4pSk1zMcU7Eup6f/allJa3llGYpB8waXkH1GBVLwjod5otlLatdW+wybkEaHpjvnvVmwlvV1v7PNfSzwfZmcq6IDu3ADlVHbNN8S32o2MloLG082OedIpZOpj3MADj8amw7vY14PMLENMceygVOxHAOce/esqNb9f+X2I+5gz/ACYU5/7T4/0q1x3/ANHP/wAXVXJsXUwJPl71YjwOTxmsRZr1XIBtm/4Cw/qak8P6tcahe6lazQxRiynWEFGJ35RWJ5HH3sULUGbSsMDIpd/HOKx7y+vV1CS2tbe3ZI0VmaSUqctnoAD6Uv26+CZa0iJ/2Zf8RRcVjUJbzM54pRhfUcVkNqV5xjTWI9p1pBqUx+/p068f89FP9ad0FmaYbJIYD60wKyscufrmqWnXq3yzFEdPJlMT7x/EAD+XzCmnVo97xra3jeXIyFhGCCQcHHPSmI1hkH72R2oxtHBrMOq24+/HcL7eUT/Kg6xZAfM0w4/54Of6UAaqt1DEYpj7Wwx7c1UtLyC8iM1tJ5iZK5AIwR1GDUUmp2cbmOS6gUg4IaQAg+9AGiCpww/CklUEbmZhnjArPGqWK/Ot7bH2Ey/41IL2B2VVuYmZjgYccn2oAtFYsbigOPUc08BccooqIt8oPH+FNSQfN8wwKQFhSvUKBWNrHiCKw1IabHay3d2bR7xo0IXbEpAJye5PQe1ae8MBhsVka5oVtqV9HfC6ubO7SBrbzrdwC0THJQ5BBGR6ZHY1St1E7k1xrVlL4WXWoJsW01v5sBYY3ErlR9T0xXPxyx7bG8ihN1Ba3blnjyzRgRbc7R6nofat6Z7fRNJtre3tZGtLcJEix8si/dU89ecfnUek6ta3V04RWgdlGFlUKzgEjOO4yMU0It2eo2N5cS28KkyxorOMYwD0+tN1SRIVtlWLaPtMYz/wKpk2IyhEVABgH09qq6vuKW2P+fqP/wBCFLqMg8R31xb6hoUcOzy7m+8icFQflMbkY9DlRUJu7q2hvp7izgiEd15NsVnyHQ4AZ/7vJOR2Aqn4t1bTLDVLCPUrfcyRyXVtMzYVJE+XHt97qeAM1csbx/sMY1ZbXzbnexMCloXUAsGJ5HKjPNV0QuoX+pSyRyWj6aJ0aQQMUnGS5Tf0I6Y9/wAKhtLuytUdVszvIidmkCjJcDbuycLjIHOBwcdKmsta0+WSZPKlgKPGoLxY37lJUgDJ6A9egqS6vrGG7LTsJIrmEdIi6ttJyTgEYww6+1L5AVbXVIoLmS58xDHcMDGChMilk3k8dV4A+p9Kl1K6t3igumcEedHHKshZY9pXfyOnQ8e+BVq7vLWRJ7WK5ijnijVmwcFFJ45HTPTj1qm97ewpMtpdxXQVIWgMqA72ZnBXK4H8I5xxz1pgbN7fQ2SxvKzbZCQMDOMKWP6A1n3epWserzNIPMEMOw7RlgcoTgDnBDj8qn1f7A1qBqghMQYEK4yNw9B19fwpZXsZkuJY4obuXYN6LtLOp6Ak9vr6VKGKmsWDW5ntWFwhiSVShGCGOB16H61Lbapay3qWaq6zPH5mCvA4Bx9cEGqenNpl/pYZbOJIXjDPEYwAB1xxwce1LpsmjLsW1Fuj7gUUDa2QvHB5+6fyoshalj+3bBp/sr/aFkZ9is1u4Qnft4bGPvDHWmWuoRLrc9rNNmSRwkK5JxhQSCOgH+1xknHanNJpmFkY2wHLBiR3+cn/AMdz+FPC2nnG7CQ+ZIqgy4GWAPy8/U8UaBqUrW9mWOW4muIo7xpSgWec+WyFyq7QPu8j0zwataj9hgs4F1q481kibJ2n52AGSAOc+mOar2VjZ75Lm5isJZCRGJIlIBO7O0gk4O4nv+VX7gWkzxvMYmcBvLLEZ5HzY/CmwSLAvLONCDOG2JliTngYGfzIrJvis99aXitG9lHPtYhsGJ+gyP8Ae4PccDuaV7TTZblrcSFSEaN4VbAYNg/XI2g8Gh9N06cFQuISfnjRyFcjHUe2B+IoVgLtrqlldK7wyELHIIizIVG4gEdRzwRzT7nUbS2G+e6jjTjJLevSq0tjZfZHt1QRROQzBWxyBt/lWdYbl1OWa3/eF3EMqsCcxr8pYnOFOQeMc4pWTHqT3mrW11ZyeYkM8BGdquTtJ+6H7YOc4q8GK2Gn/v2uAZoWErdXBYHNOGm2gs3t8SFGYNnzDuBA4weoximXaxxw2cMYKJHNEqjPQAjFDa6AkfPn7OvHxf1knn91c5x/10r6RLEr90V84/s8fL8XtayeRHcYP/bWvovcHcYwcdxW1f4l6EU9iXzMADbzTy4zgenpVYuue2RTiwxXOaDpXBYKD+NKrY6EGoGx/jSrgj6dcUDLSt8vrRvPmEZwMVArAMF70m4++RQBOH4K4yKRGz2xzUSNkEEkYqOM7WznikBZcjjoMZoEm5fQjviq1xMAAQyk5702GfLOvB24oGTzAFgyrxjkUwMzOCqL7k9advX057mgsuQF/OgB5xkHjPbFMLtk8U4c455ppU56H8qYD4X+c/nwKsI4Yc8GqcfB7kVOGxgYoYkTlguTxTY33dOmahZsrwMipIM5HagD5g+NhK/HpTkf6+yP/oNfTFqWWO42gE/aH/U5/rXzR8eRs+OIfoM2bf8AoNfS1nIubgdP3x/9BWumv8MfQyp7skM20H9KYsu4g5x6Uj7ST1NRuyoegAHeuY1J/M3HocfSo5M87cZ7VGJc/dziojIcv1BP44pgZKCZNJtfPkV22SbiBgDjoPyrakumAyK5mERxaRHHbuXRWmDMTkhtpyD/AIVtBXcAMcAGh7iWxFq90zaXc8jPlmqb3ODt3DH9Kl1OP/iVXZbr5L9vaq7wnk5HIpMaBbjjjJJqfwtOW0m2XGMAjn/eNVYoeoNWPCy40m3YKM/P/wChtTQSKlixFjCdozsFWQZPlwRUWmru06Dp9wVZX8ah7lrYVi20Yc5xVWb/AJCWmZY585+h/wBhqtZOQNtVJlzqumsCeJ2/9AaiO4pbF3UI/wDTrY8j5JP/AGSm5bO3OfxqbUvlubb12v8A+y1CWzTluEdhkjHINM8wEnnnoDUpw2eOfSmrGp+ZlBNTcqxX0BgBqHr9sfJ/AU60GUm+bP8ApEvOP9s1L4dRC2o5Xn7W36qtJa8LOuB/x8Tf+jGrSWxnHcVyFHckVn6+/wDxKZmP8G1z+DA/0rUx264rO8RrjQ758HiBj+QqE9UW9jc27WJ3c0rsQRzn2oc/vPunk46UNn0P0qzMak2wnC96jkueWyrZyKc6/u9q+tJtyByTQAsU3Jx60kz7uOo64oUc8DoeaaV+YDnkYNMQ6KTOccU/7QoYL1ZcZx71EE8sHGScUqqQ5OO1AzM8M2c2m6ndWsbS/wBnCCIWqkfIhDSFwPflee9adpMfLWRtmWnfJ8kx9yOQe/v360/zliHK9qy7W8a5KxOjKoCyqxfcSGJOD9MU27itY3ZW6YPFQm4jSQo0gBxuIpZJE29OKqDy21Bw0kyfKv3Rnu3tSGlcrpZ6cpjH22fygyyLG0mUOGBHGOmQO9balY0EagAegGOtZsbN9htrcRmRJIQCd2ONv6VKS0U6J5zv5gPBIyoA6/TtTY7FUTM+vCVre6WN4jArEnbuDMT8vToPvde1aIUKfvMBjiqMEcjagCZrvyo8yf6xSjM24bSMZwAcjnHT0q5uDc/lSZKKCv8A6deNnHzqD+Cipg3HHP1qpbv++vM9ftBUf98rU5BK1nJamsdgnYhfoahjlVpF6jnHTrUnzD5eo9ahcr5qGpGWpJAqFieKgsr62u4lkglDrkrn3BobrhT19a4UatD4f8V30Nxb3DRTYeJY/uuTjjHrSKSudjc3NvZ6uLm5YpDFZPuOM4DOn/xNUtTk/tDw3qC28sMhksp/LOcqT5Zx9OtOuGi1AXsjeckR09H6YdQWkPQ/7tc54YtpbfTdQmivLa7svLklQ4JOdmGDAdOMdPWrj8SM5LRnVzTx2qw7540Yw28LDou/bnA/PpWnpzM0Z8yIoVJ4znvwawbJGNrtkjVZHgiZQqZEbmMdj6GtXSBPb24ivJjO4ABcgDJ+gqZ/Ey4r3UXbBQ2uXR5+W1hx+LSf/E1JrAVoIYyoIMyYz7Hd/SoNJkB1i/cdNkKflvP/ALNU+rAeZaFv+e54/wCAPVEdRyjncO5yeadIx20gbGMcfhUbsPXk1BZGp3N8xqr4NXdLrk2eW1OQD6Kqip0dWb05qv4KOzT72Tr5moXDnP8AvY/pVw6mcixI8h1O8dADhkX8lz/7NUpeTK5xjPPNVo5VF5e5yczjp/1zSpQwLr1xik9ylsWSybeKj3DOAwpsjZwARj61ED8w44JpDH+GV/0S5kDf6y8mb8m2/wDstV7VnZJXD43SuenYsad4ddk0cFTktcXBwf8Ars9UrKfNuowR+HvWkjNGkmMZ3An6U8sA3Wq2/j39qRmYA/TPSs7GgvhRlfRVfJy887E9Okzj+lFiVJnJ/wCfmbr/ANdGpvhj/kBWvo+5+O+52b+tRaY3+jyuTgPNK+PYuT/WtZGcdy5IVLjdg7elZtykcnizRRtH7tLmTgdDtUD+ZqUyMzuPfjBqC1y3i+3HXy7CRvzdRUx3HLY0/ECpLbwxSAOGuY8oeQwBycioPsNkjfLbxKP9lQP5VJq7brmx5481untGxoPI4zRIIkD20OdgDKO2GIx+RqLw2fLvNXUTOEW8WNQ7s2MRoeMnj71WVyXXnNQ+Go1kt76RsfvdQmbn/Zwn/slEeoSL+rMrWYTcfnkQY/4ED/SsvSYbg6tBJH5PlCwj3MOXV+ThvY5z36CrfiCQxWaso5DggfQE1BosUY16+c20ySIkaiVuFYBccD1rRbEM0Zpysabm2npSX1wrRQYJ4uI8/wDfQolRJiOhwe4qDVI1UQOh5NxGD7/MKSBjdRjsp9StpbmZAyxyRJGxAEgcAN9eBVDwzp82jaVa6St61xFaK8cJYbdyc7Q3XkdMj8qp+LYPM1HRblrWaRLO8MzMsRcBfLYfwgnOSKksLyXWLq4QW+o2MNpcxmKYqY/tIxk8EfczwarWxPUn1BZJbuNrkOlw3+qS0bcxVQdxLEAAfN3q/p1kEgjhe3MEEefKj8zcw3BgwPbGDgDJrI1Qak2pNJDJcBlbC+XGpCREJkjIwWzu4J98VaWPV5UiWS5nSRUmHmRlMbvl2EggjH3u1HQDTfSLRz8iujYwXViGzuDA59cgfl6VFqem2kGmyeYs0ittU7WBkc7jjluMkseTjrUWzWl8h/O3SJGythgAx3cErjGSuPoamddQu21CCSSMxiVFSMjHyfePOM8gr+RpfMY7UYo7o2UKTFOrFA21thQ/j6CrC6bbK02FYLNG0ZUNwqt94L6Z/pVa3i1UzNNcTKhCyRpGCCDlsq35cUyWPWZJP3cqRgqhJzkAjaWAH1Vhn/aoAswaRbRyI3mXMmzeVDy5ALAhjj3yaW7WztGgzbySytIGjROW3KmM/gtJrjTR6TcPbZWQLnKsFIXPzEE8ZxnGe9QXVvdXVjYu0cbXMRWVgW2nOOgP8/XmhARXcempbwMLaa6WXLKoPIALEkgkdNxGOvbFXVjtLizaxWQPFsCHa/zL6e4NUYbfUJ1s5bhkmXc0gaL93syo2nHOcAt+lZcVhfWtuVWUQSPOsbO7CPICnABXrznHc556U7X6gdMljbeQ1ui7IWlEpVTxkEH8uKoahY2tvaxKY5JQS8QJlKKqsxYBjyeOB+HNPvBqga2a2mj2hf36lcljlenpxurMjvvEM0t3AtqECLL5cmSN5JIUcjsMdOuaSuDL9uVn1G6v5Y5oYBGULh8x5xl3H4ADOOx9aWz06KewZYZpUV2Bb915LZA+Xjj2Oe+BUkcmpXNhI7QJDJJAFWNjkBstn9MVc03zBaLE9uYFjUKg8wOSB70NsEisNJMjSO15KWZt4BUEBsg9D15HAPSkGlXEN6kltfFLfyjHLEy5Lnn5s565Oa1F6/h2pC3IXnrSuOxLar5VvHDuJ2IFyepwMVXvuRDjn/SI/wD0IVKjdarXrkLbkDH+kxdv9sUuozwL9n7cPi7rHOP3dx/6Mr6KBC59a+cvgGf+Ltayec+XcH/yLX0OjFh0we9b1/iXoZ09hxOTux29aUSmmhvzxR1HHQVzmgu/5sjketOEowR361CVxnB4Pb0NKpYnB9MUwLSseKdJz0HOKgV2B+bkVJIzdhgUmMZFkOyfj1oCfIec0yMnzGG05ySSalzlSKQFC8UbQAMBiB9Kch8slhxyM+9JcZVt2TjdURfJG7gUAXvMwQvOfanhunIPpVMyAtuHzHtipreQZ5GOPypgXo9uBT9o/vLVVpAqZyTk9aC/P3n/AEpgTKOec04sAQO9Nlc5PSq6sxznJOaQFoOvC496esvzbW6+tVBvMny+tTRwMxYs2aAPmv8AaD4+MKycY8u1bP0xX0Hp80rNd/KSPOGD/wBs0NfP37RyiP4pxEcD7NA35GvonSRuF30z5y/+io66a3wR9DKn8THqW6HPPPSkaMN2qxKnPGeKYVJXFc1zUjSNVIboM81EQokPzVOwIG7jHrmoXQE5zupgYCPFJY7YISiiSdcHjPB5/wDr1vjbs/LtWAJZ5ImWSHyj5swX3Hzc/wD1q242yig56A5HvQ9wWxU1rC6Tef8AXvJ/6CahBG0cCptY+bSr0FuRbyf+gmqpOF96mQ4juSRjp1pvhjjRLfgn5n/9GNQjjI6kUvhlv+JJBj+9J/6MamtgkR6cf+JfAMdEHNThuehqrp7E2UX+7VgNz05qXuUth+4ZI29KrXWRqGnEdPtHp/smp5Cy9uTVa5Zvtmnk9PtI/wDQTRHcJbF7UN32y36Y2yf+y1GTg+9O1JsXFuSf4ZP/AGWopCeCMUSFEeGIXoMigHP+FRB+CSeacDyOlSWGgMRPqYOf+PkH/wAcWmW2ds5yAftEuCf+ujU3Qj/pmqf9d17/AOwKLRhsm4H/AB8S4H/bRq0exmtyWIyFBvA3dCAapeJN3/CP6jn/AJ9ZOP8AgJqWS6iW7+z8mUKGwo6KcjP6GofEBLaDfqOSbdx/46albop7G/6c4z6Up+tRRN+7X3ANODfN0HNWZjz9w/0pgwcjAzSlqjThm6UAOHB2jrQ3DdBzSA88YA9aaTt5Y85oAkw3PSkbIAXrxzSBs5xmlIYjjK4NAEF4xW2kbBG1Sf0rP0WM+bMOMxpEnP8Au5/rV7U026Zcuz8eU5H/AHzTNKXbdXuMcyJx/wAAFMC0wb0HbiszWbxdItZtSk81lTYGSMDJywUYz9a2flycY+tZ+v6Wmr6a1m88kCmRJCyAHJRgwBB7ZAzQt9RFXTL6LUtMzazyrDl4PmQZBU7Tz36da0FeGJz5UUce7k7VAqjHCmnQXVxvM0s8quwC7F3HavA5x29aoXrXM9yIxaMNqciO6K5yfb6U2PVmvp//AB+3UoDAHaMlB82BwQep645q0JNykjpXJabrdtpxuLW+a6jdXd1DB5tqADksAeMk9a6KOVhGsmHZCe3fNDQkyG0z9ouyVBBuGOfwFWiVwO1Y4dkljkjMxaW6k+QSEBtqucY6c7RVDwJrV5rWlvfXk0BcyGN4FiMbW8ikh42yTnHGDxmolF7lxfQ6Z2GPeqjk+cOvSpZSOOeagAbzge4FZllkt8oyARXCeM7i1GqWEdzbnmcOswbHlfMPzrrr6Zonj2rK3mZXA+4vfJP8q5PV2ur/AEu4K2ysZv3dv67D1ZgcYIpFo6iyKy3eofaM+X9ih3t6jdKa4zw1pyS23iJrF3S28qRo2LY+URn5sHp1rr9BVZXvrd8l0ihhkz3G3P8AWsSbTrbSbXVI7eSXypraRSnqAhzg5BPXrmtI/EjN7M0dGvkg1yfTJlVSlvE6OXHzgqCMD6NW1DIswAB54JBrjxolprEUV60zw3UCxFZVOGKeWMKeaztD1KbRdVnbXVumllk8oTkEx+owaiW7sXBe6dHplp4m+0a3c293D9oM0aRxEfJtCKx/HBAzXW3cjvJZCRAGyzEZzjAx/WqvhwBlvJFHW5PPY7VVf6VZv9rXtr/eEcn16pVGd9SR5MDHao3ZWw3pSMf4c81EeMnHAqChqN83Qdar+D3/AOJBG5BBeadv/Irj+lOWQruP41B4SJXw1ZMepDt0/vOzf1rSOzIkSRli9xIMndO36YX+lSpJk5xyB1pls2YpOQf38v8A6ManIfmwcZqXuUtiVpvbrio1bJOGIGe3rTDkseoHUcU4AKA2RxzSGM0R2Tw7A6nO4NID/vMW/rVWx3eXGAoIx3NWNAdl8K2AbA/0KPP/AHwKrxsvkRnefuA8fStJGcS/kryQAPTNI7hoiR0x19qj85GVQec1W1OYQ6XcSrxshdhkegNQWW/D0DSeGtJ2uU/0WI/UlBVbTYWFjC/nk7kGQwzVzTt9npNrGW3eVAvfsFH+FVLPK6fEqDoo784q5ERJPKUPvjYjrnFVNPbHi6diR+7sEUkDpukJ/wDZasBmyCqkZxVXRcyeJtXc4+SG2jGf+2h/qKI7hLY0b+bzLy0UZwpd/wDx3H/s1Pd224XA+tUNQLLqsGR/yxk5H+8mKs7jtLEZweKUtxx2CMvnGQDnmofCkkn9jx4QlZJ7h8/707kfzqeH6cd80zwivk+F9MZgcvbRu2OxK7j+ppx2FLcl14v5UK8HczLx15XH9aboGEvNR/0nzw05yN3+rYDlcdhRrLZvLZf74yCPXen9Kd4cH+j3MzWhtzLcPu+bO5gdu71GcVS2JLsYuPtP8Hk7fx3UzUWysC+tzHx+OaspgklRuYVDeAedaxv187cPfCsaSGzlfiVNrVvBY3WgiSS5tbpZZYIyczxbgrJj3zUHhWa+fx34lS7neQItv5cQY+XHuQkgD8ua2vGerjQra31FoRLF5qRy/wB5EZgC2fQZyabp+6GGfUri3jZrmbH+jQHey52qW9eB17CtE/d2ItqRibUpXtDJJFFOzfvbeH94pO4bvmIHAXJ7c4qS11tnEZa28lWuPJLF9yqu0kEkDg9BjsTipL37ALmK1urdJG37lOzIBOeT9cH8qmF8v2W1nitZHjueQqhQRkZBPPfH60vkMhuLvUkuJVhkhx5rJGskRPSMNjIIySc/kakW/uhdNHHb5fzYjMSpwE2jJHvnIx7Gk/tSCSyaZYZwywGcJIu0kD36ZpBrCRLHvt5GkbOVVgcYbaMHvk8DFL5AST6rdRmUNZkKrOFkJypAZRnA54DZP0OKi1CW+vUtRDZlkkUu27OI8Ogz2OSpbj/Cm311JcaWJTutmFx5YKSEDJ+XcGGOBkn/AICa27aNYoEiV3cKANzncSPc9zRsG5m6xp8U0r3dzNM1siBnhUnBC89uvuO9U9I1SGTTbi+W3iN5CkrJCjMzsgJ2jJ55G3OOMmt6YB0aNuVdSrA+h4qGOxijdJIwdyQiFSTyFHb27fXApJ6DsZ2l64shitPsjoc7B5eSuAcDGQDjjnjim3mqNcW+rQSW0IjgdIVdvmUljglgRj5c5/wrZV2B5ztz0qK0h8q3aOTY+5ndgBwdzEn+dO6DUh07yl0y2WDf5flLtMh3Nj3Pep9xGf6Gh8blVcBAPyp56cYP9algICWAIY47ipgcDrxxioY+FqRccnPy4556UDJlPqBTUZgxyBjNBOFGf0pFOG57nikBKVJOap6gpaOBW6/aI+n+8Ksq3qarX2f3Ldf9IjyP+BU0B4H8AmY/FjVvlA/d3H/oyvoVScHAx2r57+AWf+FqaoFH8Fx/6Mr6FB4wOQBW+I+JGdPYMgsMZPrTWkbnaOKP4h601mwABXOaCMw/iP1/xp6ZDcjNQNjsOv8AKnknaFbqO/qKYy2PvbTjBpxcDjpxyarRSs47cdqlSQkdVxSAdCNhI/InvRn5+MYqNn3naMcU8KvuOPWkAkqBkOcHmqNwh2SKu1SoBAJ4q83YbjzWbcxslxKwYgkAfUUDK7iaElmDY+vFW7OfgDrUixyGMK5DHGOtVxG0UwIXAHSqQmakX3CDkk+tSiMY+6ar2kium4/iKtCRMfxUgLE0a4OBUKR8596suw3FcetNCjaAO1AEQXbnAAFTRLxz0pTgDnGaRWLAgjAH60mM+av2nIwvxGt3Heyi/HDH/CvoHST8tweRl0P1/dJXgn7UWF8dWZ9dPX/0Nq940l2aJ2GMFYjj6xr/AIV01v4cfQxh8TNEt1phI+hqElucnNIrdc5Hviuc1JlbCkdc00jrhecdTxQhJBG6msMseSTuoA521RVtnY3XnEXkgJJ6HJ49q17fc9tGd38A6fQVlRY2SRratEBfdSMBuvIzzWlYE/YLcgZzEv8AIVT3EtiDWlH9nXjbulvJx77TVG6by7dnCliq5Azir+tn/iTXnzY/0dz/AOOmqO9dqkgnjvUvoVEhsrjzkSUKNrAEHIOfyqfwy6nRoRx96T/0Y1YfgqMro/2ZlcC3upkXcMZUSttP0wRWz4UjzosW7H+slH/kRqdrNoTewmnMPsMfzev86nR/m/Cq1lH/AKIFxyCcfmasR85XFQ9y0A+Zgew9ag1BgLnTsck3a/yNWR97HBHeq99nz9Pxj/j8TH5GiO4S2LN8oN3a84+//IUx92OO3SptSX99bvkD5yCPwNQyyEYCjIzRIURuV7rUqY9ulQt25OPSpF4PtUlkOiL/AMTDVh386Pt/0zFMt24mwAP9Il/9DajSCo1LVOv+ti/H92Kii6y7e1xJ/wChmtHsZrcwb2SWL4i2zbpPJk01yUydu9ZFAOPo1b+qDdo933Jhb/0GmT28UkizvFGZFPyOVyyj2NSXvzWMyj/nkwx68Um72Gluatmy/ZIDnOY1OR9BUzMFHCkmqWmPu0ezkwW/0aM4XqflFWGc9gcEd6ogV3ODtGTxwTUUsjcEYGBwM9aa24dAMVEMu3OT6cUwLglyQo4+tINuSXYFlGearKxLcg8dCTXMxeILiO5u4Pnkm/teOzjLwNsVGZMjcABkBmxz6U1FsTZ15njVwD3NTrLGIsnIGOuPxrk7qJ2hvbpZrlZEeXbiZ9o2sQOM47dKuaghkN40lxcp5art2TMoHy+gOOtIZpatcxHTZlVgd8ZA49eKh06/s0kuhNOiP53Q8EjAArn7bUrrUDLEqWvlwTGGQJKTIm2bYpZSP4sE1sWdgbnzJWuJkIkKgKEwAPqpptWEtTXN/p+0H7ZbgH1kApDPDIMRTxMQ38Lg/wAqoNp67vL+1EkclWiQ4Hr0qtc6X5jLi7iCbgxxbDJwQeDnikBo6hD9og8tmZFLBiyDkFWBH8q5u3WSed3uY5LxzCjDDCPaCz+mM9Kn1W1RtUkMiwyrJJFKrbMOp3qu3PcY/nU91baXasN0cyM42gQeZkgc/wAP1/Wn0AzLC0QagmoSWd+sUMb7Y4GLlnEh+VsE5GAPauttpEntYZjHJCXUEo4wyn0I7EVyseu6fpNvHC63Qj2TXBdkLbY1lIJbcd2ckdia6tGZo42BUq4B/OnK4kYT6b9vt2V7+eNBLMVEW1WBJdeGxnuaTSNGj0trxlmlmlvJvPmkkxlmwF4AGBwoq9p8m205Az5kh493Y1K3zDgc96zlJ7GsUV90gP3SccA+tReaVm9s1ejxux71Ayqzk7s+uKi5RneJLoR6VKVn+zuy4jbOPm6CuA0LT7q+1i4mvL8yiIhd8cuN7Dpx6cD8q9M1Sxt7qzKzoSq4cDGeR0rAuNNh0/T7VYVijiLYc+ZtIZs8g9+pPPpU3LTMyPTda1HWrjT49YmtrRUVjIMbpXEag5xj+8Kfa3WpXgvLGW3zBa21zHHcZO6UqMcqeRwRVdh4ou72ddCuY2s0dd8hZcuwReT9fT61a1261fT/AA5c3WrwwR3n2K7AwVw2EGC2fl7d+K0jrJESehqeFw5glLhQxSHjHzZ8pc7u35U7VNBtdWvB51xtkjhZFQEcbs8kfy+lQ+Fbua40+a7lx5jvEiqoByfKTgY47npXR2Vr514L+RmwBiNGGNvuR6+/vUS+JlJ6IZ8O7FtN8O/Y3k3tFczqW5+b94ea1LnD6ouf4IePxb/61N8Of8guKXP+sZ3+uWJp1xt/tZsjA+zrz/wJqpmS3CVQD8tRSYAPPPPtU0qn+9zVOd+T2AqSyGUfIxBPQmneE4/+KX0kN1NpE34lQf61X1CXy9OupT0SF2/8dNaujRiDRLCLtFbRL+AUD+lXHYiRn2a7rONlHL5Y/ic/1qwqqB0IPf3qHSObCDHZADVg5UZI4zmpe5SI2LEYBwcd6r37NHptxMpzshZvyUmrMsfmJhe/OM9Kra3Ht0K+UHH+jSD8SpoQ2LAs1voUYO0eXbqOh4AUCo0jYkLk8KOMccVd1JWTR3CgY8nH6VDGCRu+6O9VIiJFLCxQBG9Twaoa5HImg3wO4k20ig5zglTWu4XA4596pa//AMgqRVyN7Rx/gzqv9aS3KZoXSSR2UpVmAELA557GqdkNttF8w+4P5Vo61Ls0u7Y8fuj9KpJEiIF6BaqRMBqfLtG7PvVXw2Hk1XXJFP3bmNM49IVP/s1XRyNvG39ah8HZ26rNt4fUpM5H91ET/wBloj1CQt75jaqV3LlYFPK9izf4U8FuRwVJ6U+5G7VLllz8qRrj8z/Wlwdx+XGal7jjsVtQm8nTLuZeqQO+fopNaWgxNDo9pbsq/JCq/koFZHiAhdFvlHO63ZeP9obf61vWrbUVVPIUD1xxVLYmW5Q1ID+1o1JAKKpXPQA7s/8AoIp3hlZl0pPNuVuSSXDr3BJbn86i1SRhqE8qqXMSFdoJGcRluo6feq7oEXlaRbR+R9n2xgeWTyvHT+dV0J6lqNm9qhu8Nd2nYh2P/jhqy6tjHH+NVLgbp7NuOHbI/wCAmkhszfEOkya7a3OnXDJHaTwSw7l5cb1xnnjg81Y0+2uLewtLX7QG8hVUsqY8xVGMY5x2q+AWXjkjtWebyKaeWxUvG7I+H4wQMKxHPYtTuxWKM4+06q1za24mkt8KT9oAVuDzgA5xlhn61dsrVVtQk9vCjM26SOMkoDnqM/h6VlGzMemmO4kso/MeJVQv+7lVegJ/2iScew96fBEY4ptLa7ngliYziRQQuw44BPGBkjGapiNK8tYTaSxhUXcjopJ7uen4k05Gs1eASrbxyRr8gbGU6A4PbqB+VZzfZE04tPq7yxXDoondxgEHgKVxjp1px0yzuBJPBN56c7F83cMkL1Y5PVQRSA0Xi022sxb3AiS3LcKzkDIOeOamW/sduYrmFuQu2Nw3J6DAqnDNDcWAu7yJYAFbDuwIVTxuz6HANUltbG3tXv0vIIRtR3uFwUG1dufoVxSt3A3Wmg89bfzFEzDIXPOPWg3luChEy/P93ByDWBpl1pcl7DdWvnPHHCsUUgR9shAwWHY4GBn3NXH0+y/tBbaO1jEciFpGVirDDg4PqCf0zRYdy8up2EiB1uB88hiBIPLA4/Lkc+4pkmqWSQee82IzE0n3TkqDg49/amGTS5bi7geBT5e3zGK/Kcnp+BAzTXbSfJiuneDy0dljd2wNzE7gM/jRZAXgnIIxg9s1QsdVhuFLMUiBb92fMzuH+IJAI9Tipre+s508m1mjlYRttAJIIXjGfrxWFpNrCsUU15OiGRwIUUeXuwRxjJB+ZQdw6/jTSA2b28h+wymC8hWRSELFx8pz39DjNIszWN8VutQ8y2aLcPMVQc5x1HtmqVnp+nvGkKXKpMS2/btOMAhl6Y43n8TUtza6fqU0Ev2ohURrURjA8zIBI568Dt1Bosham2siqFYsAjHCk+p7VE0ywoX3AoAeS3HFV9sc1vbW5uEkaLbIMEZcIcZx9e9U/wCzYXmEct4Co3Dy+AxB3Ywc8cN6c4FKw7l6xt2BjnkuJXnx+9BfK5IzjHbHGKmv/mSE7cf6RF/6EKzljt7O8jstskguz88rz4ZmVfbrxgfkKvGOGGCBYOU+0JgFy2PmHr/KjqB4P8AMD4ratnIGyf8AD95X0K2cbe49K+e/gR/yVfV1AP8Aq7jp/wBdK+g0bcNv8QHb0rbEfEiKewEd1J49KgdmHRSPU1YPy5qJs5wBn1rnNAUlk+7zTGOOOcjp9KMMGyOPanbTnPftQMEPOeuMA/0qePIyuMnqKijChi3/AAE1Lt+VXUgkfqKQDgF3fXvS9OOnNJge1OAoAhkJC+/bFU3+9ubg57+laMo79z3qioZmG7PTbQMkWRiMZB9gKdKu9D2OOPagKeMqRilUHgKox70xDLONhnccfTvVr8aIR8v19O1OIGe1AFx5BubAJbP9aerNg4A/xqCbKzEHj5j0qZG3ZI/nQAoI34zk96SXcpBXAGORT4x7AdjSOvzA46e9IZ83ftT8eMtNbudOH/ox6908N7haY5YGCEgk/wCwK8P/AGq1H/CWaWwBz/Z5ByMf8tGr3fwgmbCI9c2lu3T/AGK6qv8ADiYw+JlyRCKhkDDBHINaMyIq7mIHrk1XeHkEfhXMakMQwuRkU5sGlcMrD+6M0pB6gA0gOaj8xZboSXInX7epUD/lmNucH8+taemt/oFvj/nkuf8AvkVlldt3fMYvLBvlG8sT5nyDn8K0dMz/AGZB7Rjn8KtiWwmtLu0u6XB/1DgjP+yazIYj5EZyOVFa+ojNhMuM7o2/lWXAf9BtyveNen0qJbFRCNWVx82fWneFCDoyhe00oI/7aGlTrjr7Uzw26ppm4EY8+XJ/4GaEEhtr81u2Cc73/wDQjTwNvSmWLr9nYnGPMk7/AO2anLx9/wAKl7loaPU8fSq98u2XT+et7H39jVgzJkiqOpyDzrDHP+mx/wBacdxS2NPVXwYMKMmQ/wDoJqPJZc7AKNScD7N6+b/7K1Nd9x25AOfWiQoCKOTjGM0AgHn9KRVOSM0rHCArycdqksq6TJuv9U2jP7yPn/tmKrWsjqbgOc5uZOg/2zVvRlzqupqOMPEf/IYqG0jJMueQLiXH/fbVq9jNbkjNhNvPakuPmtZcHHyNjH0qVIt2Q3txTplP2eReMbG7e1QUSaExbRtPznH2WLPt8gqzKfn3FSR3qHQELaHp5wcC2i/9AFXSgwQcn3xWjMiLKnDDt1xUZVc/Lwee1ShV5Xup/OnBV9ecUDKjqWBHApI7eFRgRR437yNo+9/e+tWCgz8zDk8D2pirmRmBJAOBQIwrmG++zXNstqx82WUiQSLjDMTnrnoaW7lkxexeTOWkcKpVMhhxzmt91+cdMZ/DFZOryzxSy+W10u2NfL8qNmBJPPQEU0A42MlnpezBuJPPEmYo9pKmUN0yc45q/o6sLIM0bIzlmIcYIy3eo9VcpaREeaV80B/JDFtuD/d5646VBaXE8VuI1m3gE4M0L5xnuTyaLhYxtf0zUr/xfZ3mntJZpZq0dxJjAnjdT909yDtx6ZNW/BdvJB4Vs7eTzFljQrIshJIbcc8nmtH+05FHzy2IHIOdwqL+0g3CvZOT/dmxmm5XVhJa3G3enXFxfxTR3EaxIVDoYySdrhhg546Y6Gl1HzF1C2WGNXxFISDJj+JenFVHjikuWu7hYFleeFY9sm4hQwzzx6mrWopb3OrRo0hwsDZ2TFMZYf3SPQ1JRlSeHo9WtfPusZe0lhEZGQGaTcGz7ECug0aK8TSrSHUWVrxIlWdkOQzgckexxn8a53T1vm1OzsbfWLuO3bTFuMYRgG3gAcrnGPfJrrTNH5mPlyOx4qpX2JRl6eB9iibdwRuwfeps8D3NQWLD+zrcjI3RKRj3FSbwFzwcetYS3NlsSRlFJzn8awNDliuNY1dUtREba8MW9XJEpMaMTjseQPwrUMuHJLED3rO0Cyaxa6aSYTSXFy1wzgY5bAxj2AFNbMOpvgZj+lJJbwTRGKSJWVhzkUyM/IMN0PNSpznn3qCjC0fw/Gr332O4kiUzBXUEYYAL14+tL4/shqEKWju0KtaXJkZDyo2ckHI6Zre8PDFvdsQD/pco/IgVn+I3cXTtEpZ47C5YALk9AOlbQXvIyk9Ct4V0hrGzFszHerI5OeT+7X3NdGI1LbmA96p6XF5Mawsc7FQE+vyDB/Kp55gIZihZlCMdw6dKzl8TNFsiXwwv/Ejsx1Hl/wBTTpAp1G43dlRR+Wak0RRHpFoq9PIQj8QD/WoTzqF0fdP/AEGqkQhJflGVz0qjOvynbgE45q/MfkJ4Iqi/QAcnNQizN8Rrt8Nao4+8tnLjHHOw1v3Q8qwmCsRtibGPYVk6+pOgXUZ/5ap5eP8AeIX+tbN+VFjcZ4zE/Uf7JrSOxnLczrT5IUAxjaPbtUrtuIG3n8xSKq/ZY+QPlAAz1OKNmzKjkdeKzLK7GVJGYMH4zt6fWqut3Ej6Ncfu1AZQpyfVgK0ANxDbs1W11V/stwQOZIv/AEYtNbg9i9fblsNsgVtzRrxxgFgKgfcoJK8dau6iFa3ZSw/1qY+gYVUmMZQlWB/GnImImRgHpVLWV3Wca8DdcQD8fNU/0q0rLt55qpfMrzWEecZvI+/sT/SlHcp7GlrOf7EuV+U7l2n8TVeVD5zc4Gan13cLELH/AByxLwPVxUcuTnk8VUiYjFyoxuAP0qHwax/siWUOP3l7dMeOf9e4H6AVMOSuQDziqvgwn/hGbItyJVaTkf3mLf1px2CROzFr+9wQSXXBH+4tSq2FB6nPIqvayO099mPAFwyq+4ENgDt2qcHkAenepe41sUfEIDaVKNoBd4lz16yLXRQIqYXpXPasN0drH/z0vYVYf8Cz/SumOSPlVc+4qlsTLc57UzK0l8YnCu0cgQnpkbU/Wty28xYE805fHzYHQ/hXP6m0LW1yLl2WJ5I8Feq7pT+X3RXRAZQfe+pHNV0J6jyRis2eQf2hCirgqjv/AE/rVtyVUd29Kz5P+QkuegiY/qKSAvCVsrn5eKy7xJjqcM628RWLLb1IDEbTlDn1Yg+nGavtIpG3v2waoy6P5t1Jd+fI258lNxxjYUIA6dCaaBlJNOsY/s9rFefZ5Cm1ULgseDkAHPYnp6VYm0tXjWNbqZUMKxMeCXUElckjryfr3qK4sbFdUhMskyyeUEUoG6gjaxxxkE4GfUjoalTRUS7FyLy4ZBIsvlk5HmdC30I4x061V/MQ3TbU772GU74/tCurZOSwwcnPf7vtx0FT29tY28r2MchWWWPlV645+bgcHn9BVSxj1Bbie4gWOS3kmO3zJCCVLHJA6A8nHqAKg0eO+0vW9al1CZZLG6uBcRTs4AgXYFKEH/dGMetAGokCrp0lqZzL+7Y7uM45xj+Qqpb2r3MLySrbQ292qyMIjyGAHOCMdgD16U9NFtzG81rdO5lwRIcOCu8SKv8AujkY7gmnXelJcWSW81w+Bv8AM2pjcHzkAdhkg/hSAqweXcfYba1swRA5kYPKAwGc4YDOMtg4Poa14YoLq4jvVmG9QFZYnDKSM98Z4yazbC3juNUlvkZygjWNHKFRICOSD3HH9aj1JrKwit4JtUjgccQ+aMYzwMkdicDJ+lNgaWrRW1vpdwpty6CJ2OAcEbskE/U59+aktrcS2jRzKineZFaLKjJO7cvcdaZf211cbwsyOpkRjFIMJhRyvHOCcH8MVaSJ3h8u4ILMhDFCQDn0qbjM+1vdHe8htobhGllWRoVbI8xGOX254YZAPFPFnaLqkSFSkSw7gNx2s29cZz7gcVU/seS4TR7OaNo00eRHjnyMybE2qAB0yDzn0rTkt3khKSyIW80OGVcAYfcv6AA02BF/ZFumA08pYbgmSPlVsllHtzz9BRYRWk7teC3MRkdZImL/ADOAAAQOwwBx+dKmkyApJJeMDHjCrx0dm5Pccjj2qnDpErbmuroBmkZgsC7EUFgQBnnqMn1JNF/MRftNPtrV/Mt9wbay5JzkMwOM/UcenNQy6XatPNcMAWaQSh9g3IQOx644qp/Y87QPF9qW4GUKxzL8hAdmKnHUHcPyq4trfb5sToiyR7UVScRtgdPbrR8w+RUs7SV/tFqJ0CRcmQJtVX2DBI3Z6HJ6ZNZ7WTXESWseq2RjE42/Z2G9CZM5AB+mfb863re2mt7u6upmhMcpyzYJYqAdoPYACuF8P6Pb6k8lzLcPa3CeInvBGke2R0D7Ewx5CkenWriJnF/AQ/8AF19VY8sY5/bnzK+hFwCWLcV88/AY/wDF1tWOf+Wdx1/66V9Bh/k7nFViPiXoKlsOK57ioyp64/WkRg3HQ/zqQ/drnNCEk9+tCZbk8e1PKHPT2prDj3+tAD+voAeuP51LFkLtPXuKhhGd27IBqcHKhlPsaBoFA/vc0/nH6VED+8PqPyqcYIP09aQEM7bHGD1H5VXhbzCyccdxxVqZQMHAqna/efC8cUDLEZK8HpmlLLk4xnGKY7BUJ9KImV+aYiUH5CE4INSgt/eH+fwqCFHVnLSBlP3RtxgfWpePX9aBl6UZkkPoT070sSqIztNMJ+ZhkFtxpYfukHJxSAmQN2GAaTaFJGWOT37fSnAerYP1ocgE/SkB88/tWIP+Eg0Z+ubN1/8AHz/jXtXgYs+mWrPkf6DbcevyHmvGv2q1H9raGx728oP/AH0P8a9h8BSK2h2DZ66da4H/AGzrqq/womUPiZQ8f6lIJls1+4oDMOxNX/BV/Je2LxzHLR42knsat6/odvqkyzeYElAweMg+hpdB08adZmJgvmsTvZentiuboal+SNNx561C68cHvTnfsT7CmMw6FuKYjm5kLXF/++84rdofL7Rjaox9f89K0NJ506IdgCP1qvuhaXUUihZHSaNmc9Hzjn3q1pij7Ep6jc3/AKEapiWw685gkUf3T39qw9Lb/iWWpZgP3Cn/AMdrfuVHkluMYOa5/SVzo1nnAzbp/wCgiplsVEnRweV9eDUfh9d2lyY2jFzL16feNS4wMenTFR+G3P2OdcdLqX/0KiISGWCr9mdWOR50uM/77U8ryDUdsSI5B/03lz/38apY9zEcZGOtS9yo7EUr4GAvJqhqbHzrDGf+PyPn8602XcPn7VS1RF3WWO17F39zTjuEtixqUnNovJzN6f7DVJEMnng9qk1OPa1o27/ltjn/AHGoZAXXkjHpRMUBJFZenPNNck9cr9Kkc4YFc/jSfNkY+tRcsg0dWGpaptH8cXU/7AogPyy9cefLn/vs1JooP9q6nkjrEfx2U6707QpruR7iK2MzcuxbBJ/CtbXRlsxY29c+/FPO1sjnnr71XGlaFj5SFx/dunUfo1KdK0U/8tJfwv5f/i6nk8x8wsdnCF2qrKOwDED+dOa1XbjdKB7Of8aVNL0vGBNcD/t+k6f99Uf2XZqTtvbsdwPtbH+Zp28wv5DWt+f9fOCf+mho8jA/4+Lk5/6amg6TCxYC/vhg8YnH9RSNo/I26pqOP99P/iaLPuF12IXtZjOHXULpU2EeXuBBPrkjNPSOdBhbqUfiD/Sl/seYH5dWvjj+8EP/ALLTxpV4Rxq0n4wKadn3FdDD9qBJ+2yjH+wv+FD/AGrIxeye/wAif4UNpuoYO3Vj6c2o/wAajbT9RBB/tJD9YP8A69Kz7juh8bXiN/x8/nGKW4u9QtjCxmhcPOkZHlkcMwHXNQ/Y9W3Dy7uxIA/ihbn8jSSafrE0tutxcaeYkuI5WMaOGIVs45OOcU0mJtGxc3EUBEbFssCRhc8VUe+sv42OR2MZ/wAKW+k26oicbfs5b6fNTGZT/Kk3YFG4fadKcbitvnHBaHn9RUUn9jspbdYKOpPyrT8Ac8Y75qlrJT+xb9lQZW2lPA77DQpaj5TYVIvIQwpGAFAUqP4ewHtUZhk84uSeB6cVNaIVtYhgjaq4A+lSSDZEzbj8qEkfhTIMCzB/s+1HHESe3YVNhtnOc55FP08D+z4N2MiJQfyFSGMKCR0rNmxW8otzx06dKbCGV9rqBzxVnaTxnn6VHLHgBgTgevNFxE8BXaQcj696kg78/lUEakD72f61KjAe1Syh2ios1nNuLYNzKflOM/NVLXLG3b7fFG7wu9h5YlViWXe+3I/Or3hsk6OrddzyE/8AfZqj4ikdY9V8lAZPsCbGY42t5uR6eldENzCWwuiQ/wCh6dHI0jv9kLSh2JJYOVBJ78LWjdMI7GdV4HlN+HFVNLjEdrpcizo/mWWNpPzLhjj1znnmna7IU0e9dRg+UxrOfxmkPhNrTUMWnW0ZHIgQfkoqnE3+k3WcZ88rx7KK0Qyom0HAHygCsYSfv7pl6NcMR+QH9KT2FHctu27+tVY1y5yOc09mI3HtSQN8xyDgd6ksqa7kafGpyc3NsOnbz48/pmtPVpCthcfxYXGPqR/jWfq6+YtrHn795CPxDbv/AGWr+tZOm3GRzgAY+orSOxnLchMYGP8AZ6DtSA4xwQe1I8nJVTzmgEgZYjH1rO5oGxSQuBj2qlrUYeG3h3H95dQr/wCPZ/pV5d2NzcH2qpqfMunY6tfRex7047iexf1CFVSFQuB5gz36An+gqvKq7ThQBjoat6mQqQrtOfMzz6bTmqsp3IQR68npTkKJEsXyBcfrVOWH/iZaauD/AMfYOD6BG/xq8V+X5eOKpSSn+29ODEHBlYZHIwlEdxy2NPWSqxW0f8TTx9uwO7+lQtu3kLhc0mpHMljlsn7QQW9xG5pWZfNHNORMSOcrHC7MeFUnPfgZqLwxC0HhnTVB/wCXWPg+u0Ua58mkX0gzkW0mPrtNaOlJs0yzQL0hRefoKcdhS3M+wG5J3C43Tuwx9ascbcHGMdah03/jxAxxvf8A9DNTEVL3LWxTv1Zr7S40wS10GH/AVZv6V0KnaCzZOOc1iMude0pAvKGZz9PL2/8As1bNwdtvLuGAEb+VUtkQ9zm5ZN8cW+3EwluI4yp/hGCwY/8AfddIm5eGP9axbT7R51mIQqo8rbyw6bYwOB9RW1KeD0+oquhPUjLMzNwCBxzVGXZ/aAXaSRCcgf73/wBaro+VM9z1xVSVVfUZBkj9yo4+poAbtZZUKnIPPHWqjNqEU9+FjmWMq7rIW+XHy7Np6g43Z/Cs3xHb/wDFQ6IsYkAnecSqkhTzNsWQCR0571L4QnvWstX02+mWXULaZ8Wzys/lROMxqZOrAj+L6+lVbS4r6mhFZ3/l20nmxPLGzNlyTlT0Xd1OPcc0W9rqUdncxzXRnmLhkyQMAY+UEAfn71cup5bW3to47dZHchGXzNoBxng456GqFrq8d4f9XLCXAG4EN5ZLMo3DjB3KRjn680tQ0INOglFyWaV1+zw/PHvyokbJH4hf51a062mWxLh0eR1EkYckhW2jB9evJ+tQwaha2oa3Mc0rOzAtgbpmwOg9+g6cD0qy2p2cFtCMNGHh3KDxtAZVIz6jcPyodw0KcWnX6ARoIsfZxGrNMwMTYOcADByTnPFX1ivVuNzSxuFeTaCTyD93P06VXn1y1t7+KzwXMmNroQV59ec9fTNSHVNl7FbNbOpdQxc5G3JI9McHHfuKbuGgaLFNaWaWssSIEHBEm4kk5OeMDnoBXJ+OfDOq6nPqy2V06DUIbeJCdvloEYkhgQTjnI29zXWa+5h0a8dbxbFlt3K3DLuETY+8R3xxWf4cgvrO1eG5klvLyKGESM8+9ZMk7nBIGM9dvsMdaItr3ga6F7QbyTU9Mia6hltbqNgtxDuI2Op7H+JTjPuDWy3Xn8K56eWdtZQKxEEUix7g5yCBkqU75HAJ6frVz7dJeaWksVrIxeTy3WN+V9CCO3TPpzSaBM01mSSRo0PzRkKw+tObGfasm0mjt5LeBlMc1xG0khkckkqQoxn1z+QpG1hY7SS5liwymMbckLhtuGzjgZbk+1Kw7mm7HIUcccZo4dehrHu9U2y2zFVEUihyCfnJO7G315UfnUcmrXPlp9ns33OQAwG7JOfug4z0B7fjRysLo3o1APy8VJjB3H0xis4X0i6WLyeMo+AWQHGCWx+VFzqTQq2+MbxN5SDPDDAOfyz+NFguaDtwANnJ4ycZ+lQ3f+riXd/y3i/9DFZdwol+yagzMreap8l1G4D7u0emCSeOv4Ur6tFdPFEkLbftaorA55WQA7vTOGx16e9Owrni3wLGPitqi552XODj/ppX0Ou3BP0zXzz8Dsf8LX1L5cgpcZz/AL9fQUZbnPOK1xHxImnsR7dxzxkVYJUgcYBqqd28885qVCxQjGSKwNBzn+Hv2zRlc44PHpTSc4JGKUY5x39aAHscqefbpS/wHr8w/I0wttYDaeakj/jGSe4zSGNdvlAPBpyScbQelKyqxPXP0qID5uO3agBbqUbG/wB01WszsUtnr6/SpLpC67QcepqO1QI5G4YJ6jvTQDnZQgJOcnsKmgVdvy4xUTrl8biO1WIlAznIGO9AEqjCgE807yW/56UxWUqcllxxjbz+lL5y/wByb/vmiwF6TaZm+tCk+mO31qGWQB29c8e1KGY9PwqRlkckAHtTXbHytimrngmkfYvLEHHOKAPBP2qTuvdBfH/LKYfkVr1r4fN/xTWlE850u0OfX93XlH7U8iPcaCVU8LPzjH9yvU/hqxfwnouMf8gq29/4K6ai/dRMo/GzrARkZ4FQyMu7jg0hZRn5uh+lQyOq9MHjjvXMag7IBk8D1xwKo+czTnAO0/lViZhIhXbVRVZQOmR/jTQjOuHEd5fKruZG8pmVuwLdvbir+kyN9kVdoHzv/wChGsu9aT7Ze5jVV2w4cDBPzn/CrukZ+yAFifnfqf8AaNUxLYvXMjeURjsa5/S2zpNoN3HkR/8AoIrZudpUg55HXNYGnjGm2qhRxEo/IUnsOJcU/wC1im+GmX7NdLuwBeS/+hU1cBd23qPSl8M/8et2c/8AL7Nn86URyGQvGvm9B/pEvf8A2zUwaPHXvVeEqwlbPPnzf+jGqVFUH27g1Mt2XHYezK2apanszae13ET+Zq4SvTdj8Kz9Txtt23dLqLkD/aojuJ7GtqzRj7IDyfP/APZGqPzAT2wDS6tgG3BGP34/9BaotoK+hpyFAk3DOe1PLjbnpioApPQ4HcGnFQFw3NQWGkMp1bUe3yxHP/ATTIvKka48xVYiZx096Zpf/IZvh/0zi/8AZqdBjM/X/XSf+hGtHsZrckSCBgP3MRGO6Cka0tSMi3hJ/wBwVImOtPAJPXipKK/2S3U/8e0QOf7gp7Wdp18mMenAqVgdvNID+OO+KAImtLXtEn5Uw6faN1iA9smrft39qYeSQVzRqGhV+wWv9zGfR2/xp6WkKkKHkBJ4Akb/ABqbH7zOD+mKeFGc0XYaELWfP/HxdAe07D+tRNYNjC3l5j/ru1Xu2KfgbaLsLIoJaTK3GoXgOMffB/mKUw3n8OqXK+nyxn+a1dI9ajPuCQKOZhZFFLSZblrie9muWMYjAdVAUA5/hAqdRhRuI+uKkYjJ4IpGwRzmk2CRCy/Nubp2GKq65/yA9QA727qPxUitAgbfvVR18AaPce+1c/VwP60Lcb2NmD5Y41P90U2/O20uSe0Ln9DSyllcYJAGKi1F92kXhzlhBJz/AMBNamJTgGyJFz0AxUgPy8DI+uKYFwo4zSbjj09axNx6N8xyMUSsCjd/amx/eP8AWnFcKeODQCIA20Y6+9SBxn3HY1E6DBK+lQpKUkP86QF/wwT/AGHb49XP1+dqzNdnZbnVQEJ/0SFVxk4YyDBq74Y/5Atr8w5Vjk/7xrF8QszTa3GJI4me1gVHfG1SZOCc8YrpgveMJbGzok6tBAvl4VLeONfUAL/iTT9aZW02aPoZMR8f7RA/rVHRZGa1hkyCWhj5T7p+Qcj2qzqWfLiB5zdQA/8Af1axl8ZqvhOgkLKrMvX1rCtGLKd3OJZM44/jattwPLz1OPpWDYZe2Vv7zO35sTTexMdybMzOyqQQD06GrcQZYzubv2qHCgnJ604HczAZxUFkd4N93peD0vl/9FyVf1wv9j2DndIgP03CqEg3arpcffzXf/vlD/jV/W3228R4/wCPiMc/72a0WxD+IrRphuMU/aMksDxTRtZzgdae2QMZrOxoIe+Kq3KeZqmlIf8An4ZvyRjVjnPtUBw+u6Uv915mP/fph/WnHcmWxe1NgJYFPo/9KryqWUDPHc1NqysbqAddqOePfH+FV03EY7e1EtwjsIqlVwTjtVNV3+IrNTg7YpWP0wB/Wr+Pl2++c1Vtlz4mjBAwtm54/wCuiU47hLYn1LP2+yU5+UyN+S4/9mqOSNjLuHQdfQ1JquTqtqo7Qy5490qJXwdueookKBT8RPt0O86AmIjn3OP61uwfJaoDwVjx+QrnvEvz6S8PeWSOMfi4reupfIsbmTPEasR+WaqOxMtyjpa/8S+EnGWQN+J5/rUq/M3v2qGxYQ2sMMgO5I1U/UCp0I6nmoZoisVnk8RwLbSRxyLYysGkQuoJkiHQEHoD3rV1ZmTS7noz+WQOMc4rO0s+Z4mumHOyyiA/4E8mf/QBWjq7f6EegBkQHPpvGa0WyMnuZ1sqtqVszXAjCrLIqZxuy4AB/p9O9alx1+XAJHQVj6WLeXU0DqzXNrbrhsdFck8H04H4itl8EZHrTYiGQEqM+tVRGf7UlPUeUmB+LVeI9yV9qr2/N/dBudgRR9MZpICOXTreS9ivJYg00OfLZs/JkY49OOtKukWv9s/21F5kV00Igl2niZAcqGHfHY9eaunGcdBUhO4EDhfWndhYw47v7PatDd2hWOCRELeYZQSTkY/iyDt49xSXk+juLO+kWJzKSkLngk4Jxg98g8etaN1ZwSLIsseY5GDsCTgkYwf0H5VVWxs1tks0jHlrnC5J25zyDnI6mndBqPtWt5QssKbRymNuCCvykfhgiqWvfb1urA2ULTRu5imVAoKqVJ3bj0HGPxq5b26WsKxxklQSTubJJJyTn3Jq6inA65pX1C2hz3hfU01K2s7jTdMeO0mllSR3kG9ChIyR3yV9a0UubP7G9/FiSKQjLAfeIOB196z/AAfp8vhvw1JFq00KKlxNMXV/lVXfcATgeta+owLNaSxyR+cruMoU4K7hxjvTla4lsUbrUrMwjzI2khkiLy7lBATOOfXJB6daZ59rpkXk2+nt5DRGVihGNuQDnJz3FaBs7OQxF7WBvKGIzsGYx0wKcbWLKGRFYxoVBxxtPUfTii6HqZ+pzwiwk1K3hRLoMI0aQBSrZ2/Mew56+lLp935qrNNfyRSecYzGgURhsbio65475/KteNYmQ8KQefUGmzWlpIFjmtonRG3KrICAfXHrRdCsU4dR068ie6R438iMSk4BZFK7jj8Ov0osNTgvnjiSIhXUsrEgqcY4474PI7VedY1QYQAdMAY4oWNAV+Rf9kDtS0HqD28cgw8aOQeMqDimy2/zeYRyD6dKsA4PvVHUNS+zu1ta2k19d7d3kxEDAPQsxICj/IBpICcxK64kAOMgg9DTgq8NhW2ngY6VjWWq61JOVu/DNxbIvV0u4pf0BBrWtZluohNFyjE4OMcg4II7HPH4U2mguPaON9sjIpaP7rY5FVr5YkhiKIFH2mJsAY58wc1c6HA71V1FWKxY+758X/oxaEB4V8Ecn4rX5zx5dx/6HX0GqNj3rwH4JKB8VtRHcJcf+h17T4dmhaBd88324xj7TFI7HY4+9weAMntxjFbV17y9CKb0L7qd/UE57CnQE5P1rMudXEMr/aIRFHvKxvv+9iQIc8cdd3fgVWt/EUImYXxitYxu7k4wwAOccg54+lY8rLujddTu9OKcV9+lY1v4ispljyDGXCbgTymc5z9CAD/vClt9etpRGfKnRpCgCshBO5mXgd8becUcrC6NV2Cj17fT3p8Tcjnr1FZEWuWsjQR7SpmCFcsOAwJJPpgCpbbVrF7xLOOQSSvhlZDuUggnOfwx9SKLMdzXQruHr0pkmAynBGaqalqCWL27NxEzMZGIJCgDP+NRtrlnJCJlWQoZWRTszkDgn6A0kgui7JGGBGR9TVcwiNtysTx2pItSsXEnlzB9j7GABJDbtuMfXihbmGaOIxsQJQWQFSCQPY0x6EkG5slmye1OMvUHP41EVYJjoD+lMDYASTnI4agC15oxnPepwyEZzVEDegA6fSpBFx1NIC4zfOee549qcshxj7o96h24YlBzmnp5h4PGaQE4bK7mfAH4CkklXB8vaW/OmLHGrDcu7681YCFeR6elIZ4X+1AWkj0BmjKnNwB/5Dr0f4YMT4P0Q+ulQdD6DFcB+1CrfZdBZhn95OCfwSu6+FYZvCGg8ddMj7++K6p/womMfjZ2DKgJ4Ge9RSfMoG0dacFLDGQOaNjEd+tcxqUpJNnA4x0qOWQD5mOcc5A5p97hHROrkjimtDuCqx6e9MDImjie/upfMYu0cWEPGMMeR+FaulRr9kIK/wAbY/M1nNA63t9mDIECYlJxxknAFamlKBBICuP3rU2JEskAKncuQTWE+gCPCw6nfxIPuqHUgfTKniuic4zk1l62XEUKpI8ZaZVJQ4OOcjNJMZQbRZlAb+2b8f8AAYj/AOyVd0fTV0+2MSzSTF5Gld5MZLNyegAqARy4AF7dDnP3x/hUqrOBxeXAP4f4UuYOVlWXQ51eVodUmjR5GkCGJGALEsRnGepNOGk32BjVT+Nuv+NWCt0RxfS49wP8KQteADbef+QwaHJDsyv/AGXqXT+1Iife1H/xVV59H1CSWJJdRt2iEiyNttSGO05xnfx09Kvq16D/AMfSk/8AXIU7dd5z9pQn/rnRzILMNWtJ7qGP7POkEsbhwzx7x0IwRkevrVEafrZH/IQsTz/z6MOP++6viW8H/LSMn3Smm4vFPWI/8BP+NF0FmVFsdcXpcac3bmJx/U1HNa+IV+6dLY+7SD+laa3N4Oqwnn0P+NNkvJz1jj/M0XQWkUNDs9Shv7m61AWoMqIqrAzMPlzknIHrUMsetQ3Eyw6fbTwmVnRzcbGwxzyMe9X5byYMB5CH/geP6UqXkpPzWq/hJ/8AWp8yFZmaZNaVjnRlx7Xa/wBaeLjVlHOiy/hPGf61qG6PQ27H6MKGvgSP9Em+uV/xpe6HvGZJcaljDaRdDnsyH+tNS8ulGG0nUOePlRT/AFrWa8jPWGb8h/Q05buDH3Zcj/pmaPdC8jJ+3yD72l6mPX9wP8aDqUYHz2l+n1tm/pWt9ttwf+Wn/fBoN/a4/wBZjPqCKLILsxW1ezDDcLofW0l/+JpV1rTupuNo/wBuNl/mK1jfWf8Az8J06Zp/2i2ZD++i/wC+hTsg5mZI1zR8j/iaWan/AGplH86ki1fTJDhNRs2+kyn+taaSW7ELvhJPuDT2t7SU8wQv9UBpcqDmKCXVvINyzRNjphwaeJVPRh+dSzaRpbYLaZZN67rdT/SoG0HQXb/kDafnPaBR/SjlQ+YGZfWo3xnO4+mBUn/CPaKc7dPjT3RmX+RqB/DukbeI7hf927lH/s1HIu4c5NEuFA3bjjqap6//AMgwof4poRj/ALaLUy6BZhf3dzqMbY/hu2P8807/AIR6IyxtJqOoyojrJ5ckoZSVORnjNCjZ7g53NC7BXkLgZqpqeG0y5Vc/NHgfjgf1rTdQRz0+tUdQs2uLSS2jnMTOFw+3dtIII4/CqJKgLbiPSomZlOKP7P1dWyNRtXJ/v2x/o1RPaa2rf6zTZfbY6/1NZ8jL50WrdlLYPftUhPyFQR7ZqlHFrYbmxsXx3F2w/mlPYauqE/2WHz2juEP88UcjHzofcJtAZTwBz71QLPiQ9tp61Ye4v1wJNFv19SGib+TmqV3dhFffp+pAlCMCzcjP1AxQosHJGl4cP/Ehssf88lPHvWTqsLTXmtbJCgFgCrAEkFTnPHPetKxs2l8P2EExmiaOKJnVTtYMoB2n2z1FUWmRr3xDChHmrCvAJBAKqa2juZPYu2EZgt4Yf7sUeCykEqUHNOvPmubOPP3rpO/93Lf+y1HbahbtZ6fJd3McbyWQUCRsE7Xcd6jN1azajpvk3cEr/aWJVHDHHlSelZyXvs0T9w6lslCoPbnNYemAjS7TGcmJD654rTurjybGe4yAsaM2fTAzWVZ31jFZwp9utfljUZEy+n1pPYUdy3t3DmnRJgDHf1qNb+xwf9NtTz1Ey/40/wC1WbdLy2z7Sr/jUWNLjCf+Kh035eiTn/x0Vb1rDG1XnBm/krH+lUYJI5vE1usMkcnl2skmFYHqyiretSIk1iGdVzM2dzYziNv8a0S0MnuIB6ClZgByefUUnmDgqyH6HNJn0/LtWZoKNo/oait8HxHaKRwtrNIMf70a/wDs1TAgkcY+tVYznxREF+Ux2Mmcf7Ukf/xNVFaky2Luo5/tMLkkeQCPb5jUeMfdxn2pLnc+oSMedsSr+eTRyGyPSiW447CKcjHpUOnjd4iuGGMpZoP++nP/AMTVlT3z+lM0rH9vahxn9xbjOPeU/wBRRHcJ7DNSDPrWP7tsCB9WP/xNJsAXcVJIHQd6luW3a5Nj+G3jU/XLH+tPK9OKJbhHYytXQFrCMdW1C3GB6bwT/KtXxB/yBb4bc/uWHB6Eis7UPm1bRozxm9J/75ikb+laXiBV/s5wejyRKfoZFB/nVx2REtyvJIqgB/kz6inKFxlORmnkKOCwzUXlncdiqO/B61maDPD5J1jVJMfcMMWfom7/ANnq5rcitbxrkDMvb2Vj/SqPhuKU3OqSiQqGu9vXPKoi/wDstP16K4PloCj/ACu4OCOQMf8As1a2Mr6hYLO2oT74Y1iRIkRh95sKCc+nLf5xWnJ90KD1bgjtWXpdrcx317LJMZFknOxFPAwMEc+mOK0TGGQEx9+vQ0MSHNlQD0ORVSBwbu8+bncmPptq0Y0blWORjvWUP3XiN7VuFmtVdDnqysQ36EUIGakcisp3L93g/lUN7cfZrKSVeCq/L35JAH86VRt4zyah1Xyv7NmSaFplZAPLXgsewB+uKAKkNvptlqjTSLNLdLFuluHdmO1jjntjjpjAAqEo41a91mZ2jtrWJooo4zjzQoyzN685Cjtye/BI+mQ6WdYvEnjihjYyFpMs4DdDg4fJ6eufetIxWzW0rShlhlUu8Uo4QEfMD/WmIoWWv2ly+drpGzMEkkG0PtAOV9R83B71J/aXlz3NxI7m3hWNVjRc7i4B57k/MOB2qdP7PZPOURoF+XcRt25AGCD0yMcfSnZsbXM7+VGABGzfToD7ijQNTJ1S+h1a6tLRd/2RLwGYlcb2Qgqv03FciunmaNbd5JG2pGCzE9gOTVeJbedIbhFilXHmROAO46g+4qW9t4b7T5bK4DNDMhSRVbBKnqMik2NHPya3dPFo95aW8Rt9UEQSGTIkBYF2bI4wqAnpzTlmXU9dlt5i/wBjgykUY6TSKRvZvUKSFA9QT6Vtf2fZLJauIdn2SJooFB4RSADj8FAqK20q3t7+S9iMhkkDAKW+VNzbmx6ZPJp3QrMoeHdS/tL7ZtiSKK2umt0CnkbeDkf561p3l9Db3FtbOrNJPuIIHCqByx9h/Wqun6PZ6fe3F1bhw0/DAn5QCzMf1Y9fWm+ItMTU7ZI/3obmPMcpT5GGGz6jHajS49bE02oWyrExZishwrBTUDXztrH9nxhATHuR26ZB+Ye5HHFRQWd3PKlvPPc/Z0O+UuAvmEdAMc4zg9hxjvWi+nxPdwzqzJ5WCEHQkAgH8mNGgajY1uobqeSa4MttsVl3KAVbncOB0xjr71k2+pNYprsmFlW0hS5BxhnLRsxyfw49BXR7cxkNyTkVR0/SLa1M/WXz0WNt/OUUEKp9eCfrSTQFBWtbGa30+OGeWf7O08lxEAzKwK5Jz1zuP5CsrS9cubq0sIbGxlijuIlnkbzlBBlc7ckjueSQOM4FdlBDBDFHHDEiKi7VAHQelRvaW5njna3jMsfCOUBZR6A9qfMhWZmW2qxwW6xXPnvIqMTIUIDFQTjJ+nFQ3OuQzT2FobeRPPuIxvLDAYEMB75GfyqfWi8jNabiDL5Kxr7mQlj+SfrVu+ggEESCJAv2mJsbRjPmDn60aBqeIfA5R/wtnUumfLuP/Q691ivY5pJFjWQIgOZWXCHBwQD7EH8q8O+Boz8WdS5/5Z3H/ode0nSdtpLZPJvgMrSxHHKFmLEe/JP4Gta/xImnsXI2jniV4ykiEcMCCDVO/s2mv7OYNH5MO/fGy5zlSBjtVafw6Ps6x2120SjdgMu8ZOQDz3G7j6Co5NPvJpLjy74pNG53nacMSFYY54Ax+tZJeZZr7IicGNen90etIyxFlYxISpODtHFVNJtb62gMd1dLMcZLhTuBwAB9OKy5NNv4wIPtiKHkGwxqwAbbwSM/7OT7tSt5ga72trux9nh98IPrilt4bNpvLjiRHiZXIVcEE8jp61lNpGox3E00Opbd7b8EM2PlIxgnGOd319qdJp2qiV5IbtCWRN2WK7yFA64JGCCffOKdvMPkbF7Z214qrdRB1U7lB7HH/wCum3NlA8m9bVHEzfvz03Ajr+dZYOtNcMyzQeavDR7zsGQu3HHs350y7utYshGtxLb/AL+URQkEnacNgkY9SM/T3os+4XN1dLsWQKbVAApAx2yd38+aUwpHsVdyhBtUKcAD0x3pmktdLaqt2r7wTlnZSTyfTjHb146VbkAP3ePpS1Gioy9AeR70iRbgRuwM090yOR071G0nl/WgY8IFP3sjNPDDH8f/AH3ULzBhgfNzg0zd6tz3oA0xuOe1OjU7vxpokOeV/GplJ3A7hipAcFIZc/lUxXjmmjGMg/jT16lun40hnjf7TSA6Zop4/wBbNjP0X/Cux+EmP+EM0IdR/ZoH/kQ1x/7T7bdF0Z8Af6TIpP8AwEf4V1vwdZW8EaGwOSdPOf8Av61dM/4MTGPxs7RlVXH1pGHHAyO1OLZ/wpu75RhfrXMalK7jV5lYL8yn1poG45BFWZEOT8tQhdrA9zTAxb5Y/wC17rdNI7fZOIhwqAdz6nk/55rR00r5UuO0p/kKo6k0jajNG3lqv2OQqTjcTx0HpVvS+DKvQmY4/IU5CRabLZ547Gs7V1yIM5/1y4/I1sbCq9zWfq67fs+7ABmHX6GkMqKvzd8duKVWwcHP+NOO3kBhn0JqI5xxUGg4NnPpSbMqRuK+9IoYdPxqXJ2jrQIaBgdSaQLtbktT8tmlGTzzQMYwx3NNHX3+lSSgg8c03DZoEIw6H39KYy/NipwCRTSvIzQBH5anrikKrnAxgVJtyfpTwmSfSgCBV68U8xjAqYLg0bQMAnP4UDICnNNAzkdKtBF78+9KI1LdenSgDPdcn1waQcDhfwq3KvXGOtRjO4/SmBFj2zSeXGy/MiHjnipwpz68ccUMrdgvPXIpCKywwgAeUntwKcIIcgLGuKlZBgdM0Ihz0NAEJt4d2dgH0pnlrnaryjPpIwq48fcgjFNWMZyM07sLIgEbKTtmmwf+mhP86CZsf8fUv4hTj9KteWMfeqIxgn2pXYWRCr3OOLon6ov+FRz3l7DdWiCWJklnWNh5Zzgg5IOfarIj9M/jVW4jLarpqcHMzH8kY1UW7iklY2WbK+461W1OZoLbzY4w77lAXOASTjrVwxtsPBxVLWF/dQDn5pkH86sgrJd3SD5rRc+iyj/CmvfShiWsZAB3V1NPlbBIbr1qDezbeoAPao5iuUWPVPnCtaXZXvhBj+dXU1C32gskyD/rkf6Zqmp+c4XPFG59p5CnFPmDlLo1GxbOJGDerQuv8xUUt5YFv+P22B75kANRpMu35gaRpFBO7v8AjU8w+QsQyWzPkTRvnurg5rG8Yq/2K68iREJtZMtsLdASMgcn6U+6jtGJ8y3if0LIKpyparaanMqx26Q2nzMYxtUE45HSri7smUbIk8Hwx3GnWkc8EMpjtWCl4v8ApoTwDyK6BNOt0w0drCkhHDJGAR+IFc34Zjhn03TZt4dJLR2V7d2VG/edsHpWybWMHpLnH/PZ/wDGicrSYRjdFyOPJdJF3L0IbvUiadZFQPsVoe/MK/4VkPbRbgW85f8Atu/+NN+zor5Ek3089/8AGpUinBmyNNsTkfYbXI64hX/Cnppumnrp9qc+sK/4VlRxwscbpgfXzn/xqf7LFwTJOB7TN/jT5yeQ0rfT7S3mLWtrDCx6mOMKT+VN1CwtbyNReWsVwEOVEigkH1FUFt16LNccnr5rf41Ibdmx/pNx/wB/DRzoOVkJ0LRtxzplpj3jFDeHdBY4bSbUHH9ypPs8h4+13X/fyjyJeP8ASrg/8DxRzhyEX/CNaGVP/ErtgfZcVJY6TYafO01napC7qEdlzkgHgc+5NL9lY9Lu8/7+f/WqF7eQcG8u/wDv5/8AWp8wcpPe6XYXU32ia33yEBSwYgkDp0NIND08qNonHri4cf1qv5Evlg/brzH/AF0H+FLHbzY41C7A93B/pS5g5WKuh2OATJfAZ7Xsox/49VvS9PtbETtbNK7TMC5lmaQ5AwOWJ/Kq0KXQBxfyMPdVP9KUrfKTi+Zc/wDTJafMHKyW80m1urprqSS7ilYAMYbl0Bx0yAcGoxo8QHy6hqIx/wBPBP8APNNMd6RhdSkU/wDXJP8ACkWG/wA8anL/AN+kH9KOZBZk8Gjwx3tvdy3V1O0BZo1kcFQSpUngA9CR171Jqlmt9bG38+aAF1YPFtJBVgR94EdvSqtjNfJrUdpNMs0bW8kjfJtIIZAP5tWxlG/2T6Gi4jEOjXhY7NbvyO5McJ/9kpU0bUMgrr030a2jP8gK3gNwOODSqpHXk+tFwKGkad9gtXheczu8ryvIV27mY5PA6VW1Ndt9bx84wvv95wD/ACrXIPQY6dKxdTdV1SNm5RFG4Zx0Dt/SjdgP8OCxFvO1tJuLzOzsx5yWPB/w7Vod/r0NUPDa27aVHJaxFY5PmAIwD7gf55zWljngY9qb3EtipLlZAcfQis/X7UyRw3sJYTWzFgR129D/AI/hjvWvPGrA1FtbBU5HbOaExnPN4gMVxDC9qszylVUxPxyfer7ahHE9xE2GlQlI7cH55ePT0OevSsjxBoF00n2nSZFWZXDiJz8u4HPB7fSrlrr8UcKHU7a5spsYdWiLKD3+ZQRiqsraCb1K974ZmvPDFvp93dbZYmWdljA2F1Yvs5/hzgewFat7qFnHZy3LRySw7MsFXOc9s9D6cZpsOt6TMNv9oQEEHgtTIpNHZ0H22FhGQ0atLlVPY80teojO0bRJhoC2V8v2dprn7VceW/zFi+8ICOgGEXPoKtDRFVkjtmFtbG4ad/KJV+VxtBHqc5NaDahY7wv2yD/vteP1pratpiIWe+t199+afMwshmjpqEcktvdMjQw7VhfbtZ+uSe3Tb0xzmtQ/MeMZHWska1ped39oW49MtxVpdU004YX1v/33UtNjRbU8nIzTl2gcZPp7VAL6xbBW8tz9JBThdWgJb7RF/wB9ikMe6k5HQUKuPX8ail1DT1P7y9twP9+qra7pinasrzHsI0JzRZgX8Hk5HB4pW7c49KxoNeWW8UMiwQeZ5bCXh144Y+2cD8a24sOgMbLIo7qQaGrANLHP+FORuPmPfvRtp4X6+9IBp5XoKBnOPypyqc8Zp4XPbmgCHykMnmMg3qMK2MkCotQUeVEBjP2iH/0YtXSvGeB3qtqLJthBdATcQ8Fuf9YtNAeC/A7dH8U9Xk2sxWO5IUdT8/SvW0u9UTUJbxrWUxXHCrtJ2gL8ox2y2RnHpXlXwLO74q6qvP3Lj/0Ovepk4z71vWdpfIzprQwo9Y1BEUzaa/mlBuVVbAfDZXP1C89OfapY9Xuz5m7TXU7QVDZ6k9M4x0wePXFF5qgs9Ukt55Itgi8wLkBsYY9+vK1I+qWEjpbXK3MEi7ZCGjPykYPJHAxkZrK3kV8ypc63PHaySNp1wqqeCY2GF+bk8d8D/vrnoaadauVlMbaXKAHcFucDaTjtySOePWtC8vtMu3NlJJIC5AJCEbScYycY5yKY2saVsG93ZDyT5ZYL0OT6dRzR8g+ZRTWZzKkUliytMQI8buQTjJOOPUewqzfagbG8iWdj5MmCT5ZxGozuJP5dakGr6Y8wVZWMmVRdyEbiQGwD9Dk+lKdT02ffA824FRvUq2CPT8c/rR8hlKDWoJpkWO2cliQ7A8R4Ygbj2ORjHvUX9sRXcpMunvviIeMOVPzfL0/77H61e1LVLWztIZwylbhlWMFgu4EdefYfyqW9u9N+zGKW7ji3NsJ6YYYP9RQvQCjb+JrBZ/LuHEQbgFnH3sgbfrk4/A+lSSeJrERyP5czKoB+Rd38IPbnqcVdurm1jt928SfMAAuM53bc/nkfhVgeSwwGV2Q8jjg0adg1M1fENg0zxBZWCkgtsypI9Px4qzC0N7bx3EJdFlAKbhg4PtUjWdm6bGtYSpB4MYI54qVYFWIqgChVwoAwAMcfSjQdmRRRrE/JJyakaaEEgK2B7VJH8+wtxjjjoasC2jIz/SgY5kkHG0c+9OWOQc5FLK4BPbnrQk3GQ3H0qALMcbYwxGPXFPK7RyahWRqmUnHb2oA8n/aWsYbjQNK81yipdMeDyfkPFdD8GI4U8E6IqsWVbKRR74mauf8A2mD/AMUtphzj/TSOn/TNq2PgpJnwJomf+eE4/KZq6JfwUZL42eguI+RzUYCZxjigJ82d34Gnk4B6fXFc1zUjcAjgYNQOQrcKBxU5bjv9KjY/NTTAwNSeD+3Hzbt5xsJAJgpxj+6T+fStHTFB8xmxxIeg55Aqles66+IjcAqbN/3IHPX730q5ojfJKTx8yn/x0U30EjQbocL+tQz28NzB5dxAsqHqrjINTbxnrSMTt+UUrjMWXQdFdj5mlWjHPeMVDL4a0EnjSbUc9kxWvIretImcindisjH/AOEd0fr/AGbEB7ZH9ali8P6TsG21ZfpK4/rWrn6UqHjtTuwsjIk8PaaSMRzqfVbmQf8As1KdBsApJe+T6X0o/wDZqJ3nk1a5jW6mjjRIyqqRjnOaewuMf8fk344/wpOVhqNyJvD9pj5bjUgPa+lP82ph0GJeV1HU1P8A19E/zzUwa6x/x+SD/gK/4UnmXn/P4cf9c1/wpc4+VkA0OQH5NZ1Mc/30P81pRot10Gu6j+KxH/2SpvMvf+fz/wAhLThPeDC/aImPvF/9ejmQcrK40a+BG3XLnP8AtQRn+QFKdL1QcLrS5/2rMH+TCp/tN9n/AFlt7Dym/wDiqBc368f6Mf8AgLD+tHMhWZCum6wn/MVtj9bIj/2enNY632u9Pb6wuv8AU1Ot7ecZhhP0cj+hpxvLzP8Ax7QY/wCu5/8AiaLoLMoyWuvqPvaWw/3pB/ShY9cQZNvp7/7k7f1Wr32y4/itFbn+GX/ECnR3ki5zZStx1Dp/jRoGpnONa5/4lcDemLsD+a1X3awmd+jNj/Yukatj7e3H+hzj8VP9aP7QQdbecf8AbPNGnYLsxZLrUk66Je9P4XjP/swoTU7gttk0XVUx/wBM1P8AJjWudQhzzFcD6wmnR39pk7nYfVD/AIU7ILsxpdUhA+a11GPHf7HIf/QQaausWJb5nu19S1pMP5rW4dQsWIzcJ+Rp32yzLnbdRf8AfVKyC7MRta0lR+81CGM/9NCVP60Ra3pMmAmrWT88Dz1P9a3Bd2u4L9qiP/bQU4x2sg+5DJn1ANFkPmZlreW8g+S6tz9HB/rSb1z8sy/gwq9JpGkzHMmlWD/W2Q/0qq/hvQWPOk2Q/wB2IL/KjlXcOdiqr7Rhm/Cq0xlGtab8pxvl7f8ATM1YbwvobLxaMvpsuJF/k1LY+G9Osb6O8g+1GSMNsD3LuoyMHhie1NK3UTlc0FlYA/Lk1nawZNtvlDjz14H0NaoXDdunTFVdUiW4gRFneB0kDh0UE59MEYpiMuXzPuiPP49KgZpkySucdR2q99ivt/y6pu/66QJ/TFVr2HVc/LcWJH+1btk/jvqbMrmRBFcELkwsc9e1RJdrcXNxbC3kUworF2+6d2eB+VTrHqgUFbewkPqZmjH/AKCac9pfSIwm0uMswx+4uucfiFosHMhIlBXJ3fgKey5XOD09azvsM0LszabqAH/XwjY/APTJbuOE4ey1ReMbjC5A/EVPKVzIsy/Nw2QB61k+JZntNH1ONsG2vLYLJ6/KwOAfpUq3+nEYaeWJ8/7Y/PIrkfF85uhHHHqcjo10sTYfcAG+UZH1Iq4xdyZS0N34Y621/a29luHl2YkgTH/ATmu6UdMgtXn/AMMdJFlbx3yXhDTx+eUk25wzN+fQV3aTDG6S7hY9M7lGPwqai95lQegPGP4uWzTRF7cVIxhkU4vEDdmEgzVWLTBuLJqJI3bhmTPP51BdydISrbj0POanVWYHvTBay4+a+Y+wIxSLazZDLdED0GKBXLMQb7hHPqaUcP8AN+lQJbKrkBiSRycmniGUfdlfHp6UATjrkc+5oYHr+VR7JGwPMYkd6Uxyk8s2aAELdf4aRlyR0PFPZWIy5NHkvjcrMDQIZt3LjaKYsWD7VJsk67iDS7WP8TYPvTAbtApdg3fUUrp6s3XrSmM5zvOaBCFQtNIH19aHicnOePaqsSShlDIFPJJBJA54oAm0xd3iO4JwdlnFj/gTyZ/9BFbRTJ6DHuKxNGjEmrX+GYeWsUZx64Lf+zVteXt6E/nWhm9xduDgcepFPIyDzTCM9CaaY/TigBSoxzWHqJVb+5ldN8ccTHGOpVen/j1bQjGT1HvmsPUZJo01GW3hMsiBmVP7wO0EZ/4CaFuI0dIYzafBKIDEpjXapIzjHcDp9KtbFI9adFGojXC7ARnaD0NO2g/hQwRFtXOOKjkVSTnGPc1MUViG4NMMcZyduT2oArG2jZsK2cnmmyWaN1jBBx1AIqy8UQAGwAexxTTEcYV3Az0zTAqNpWnsvz2sBJ/2BUT6HpJI/wBBibJ/u5FaKW6J/CCPXvUwjA9M0XYWMGbQNIUkmwi/CgeH9LONtuAO+1j/AI1uNHkjIzThCPTn2o5mFjGj0PTIwG+yRfiKc+kaTks1mvuAprY2AZGMil2jHai7CyMQaLorf8ua57YBFPTSNJxt+yL1/izmtg+WuTkACommh6cN+FF2Figmh6XuLCzjznnPNX4LWGFMQwxxgeigU7bGOY2KdztFSbgpCl8nGR6kUtQKN9p9leLi5to5D645/Os2TwzpZztikTj+FiK3XcbiFyfw6UitnnnH0p3YWRz3/CM2vIF1eLx2lPFOTwzbbQr3d4495K6AdT3/AApp5UdSQaOZhYwj4WtdhUXFyM/7dEfhSz3bhcXQP+/XQD86UsVHc80uZjsjGTw3aBtxuLg4GOX60yfRLK18iaKN3dbmLG49P3i1vcZx0qtqDfJFxj/SIf8A0YtCkxWR4d8Dhu+KOof3jFP2xxvr3powygcV4J8CZM/FPVM9o7jv/wBNK99zyp/WtsR8S9CaexVlsraU7pLeJzt2ksgPHpWXdX+lWWsw6M9kTNLEhXagK7WfZj8Mc+1bzd89O9Y99ppuPEEN8w2mOJBkjrgycfmyn8Kyj5lvyMrW9S03S9TXS200GHYJGXjD7iB39CB+lSX8um2x8y1s7KZpG8uTc6x9Oe455P60vifRZ9Tu4Jo4op5I4TE8rTGI8+gCt65/AU7/AIRWxMLLJNcyHzDIpL8ocEccdgf0FVpZE6lUx6LFq0y7obYiNfnU8K4OTz0zwuc+wrStrLRprTdCttJFET8yEEA9+R0pn/CO2n2iSbzZgrtGxjJBHy7Mf+gCmDw9gkJf3EcTYDooX5gI9gBOPQD8RRdPqP5E11b6ZdENJ5DPGCgyR8nbp681BFY6cy+bdyFJgwkDLcMAeflYAHGSAP0qC88J2d0zs9zcAM7NtVsYJYMfqc7v++vYVLZeHUjv1Mjs8cTpNEdoOCOwPVTn8wQO1GncXyLsWg6fIJJAs6mUAk7zkYbcOD/tZPTufWoINC+xlvs97MsRAGwqvCgkgZ6/xHnrjFbkcUi3LSGYlGQKIyBhTk5OevP9KfKvHHTFLmZVikPlHY01nbPzf98+tWGQbDyc0xUUsM8+1IYsUSuiNt2j0FXQZMfcP51k6mskc0aRyyKzjACjqe1TyXUkUjRmXJQlSfpTuIuXaK4Khc561XRTGOmRitGdflPH41SaNske1QMkVsj0zVhSAOOOarBTwDnGO9SxnINAHmP7SWG8Iaecfd1AY/79vWl8D/8AkR9FBGfluR+Uv/16o/tGqf8AhDbNh0F+nb/YerfwLyfBOj5bOHu1/wDHga6H/BRl9tnpKdfSlkxjoOtCqCfb3p0m0LXMbFN+pPaoi3zHHpViQDrnIqNlUnvTEY+ptIur23lxxkPE6u56r04Hc0/RG3RP6YQ8+6im6lDHJr9gWhlaRUk2vjKAY5B9D05qXw4MxSDb/BF/6AKbEi8FPIwM+oqTaNmDxmnldq+tIG+TmkMgZMqNv51FtwCBj8at7c/d4qN1OfU00Ir4YZJIoTrUxUHjFN28fdoAyZcLq1105SL+TVLjA7VFIudVvOP4Iv5GnEHHTP4VEtzWOwh5PbmmHj0pQvU9qa3XjpUlD9uVOeCKRQCeoqPcQevFPGcZHWgB7Nx2phcZ570gXPY0nB9aYh6tkE9OKduz0wTUQHz98GnRr8xJGBQIezMD2FRxXitK0fly5VgpOw7emc59O31pzD5TXI6A0j/EfxDGWYRxWtuUTcdoLbsnHqcD8qpLcTO0JGB6UxjnkelC7to6UjfdPFSOw1m2sPlJHrS53AjkZqJyRwKRSwXnmhsEibZnrRsjJJ2r+IFRozA8k4qVGyTxSCwxoY2PzRof+A017W3/AOeEf/fNSN97vmgMeM4FO4WIPsNmP+XaMH1AwaJLeIfKrTL7LKw/kasbucYHWhlB5wOlFxWG+G5G+zXSySySKLp1QyOWIUBeMn3zWoXLZ2/Ssrw0u6xl7brqb9JCP6VrxhduFHfvWpmQlieorP1Oa4heKOCNGeRm5ckAADPatjYOu0A1m6wP9JtMf3n/APQTSBFH7Rfbdz2sTHvtkI/mKhuNQuC3z2RGBziQGrpGfSoJlLDBFTcvlRHBfKwEcllcMB3+XH860U1K1AAaO4Q+nksf5ZrPULHnjirSOCoO3BpcwchK97YN96Qxf9dImT/0ICoDcWUhIiuIXPoHBNMkmcNwOPrUMxSU/vEVx23DNHMHKXYihG3cCPrmuD8daVHcYuFXAgu42YKME/MPQV03k2xZsQRr/ujb/KsXUfIh0fUn2NIyzRkRElt3zgY7/Stab1RE1ZGl8OtI09tJhuJI0uPMtUKmRMhRubAXIzjA79810q6Xpm0f6Dbe/wC6Fcn4JDjw9ZhJpYlS2jUIkmABtzzx15rbkWQYK3VyeeT5pqZy95oqMdEao0vTGzjT7XH/AFyFOGj6UzYOmWZHf9yv+FZSFv8Anvcn/tqadpz3U3nG5+02xWZkjBuN29Oz8dM+lTzBymo2iaPjjS7P/vyv+FN/sbRyuP7Msz/2xX/Cq+x8A/argj/roabMjMhxc3Ix2Epo5xcgHQdH3F/7JscHt5K1INB0Nl50eyz/ANcRUMcbbQDd3eP+upp5hkHK3V2fT95T5g5Ry+HdCDf8giy+nlCnN4e0PtpVt+CVGI5sAm8uh/20zRtmx/x+3H5g/wBKOYOUafD+isxzp8Qx6Ej+tSDQdJPS1df92eQfyaoGS4VuL2Y59QP8KliF1tP+nTZ/3F/wo5g5QPh/TAPuXS5/6fJh/wCzUq+HdN2/fvx9L+cf+z0m26PAv5j9Y0/wpT9uXpfvj08pP8KOYOViL4dseNtxqQ9xqE3/AMVTh4etgflvtTX/ALfHb+ZNMD6gOftxPsYk/wAKck1/n/j6Q/WIUcyHysa+hBR+71jVV/7aof5pUX9hTBhjXNUH/fn/AON1aWbUCf8AX25x6wn/AOKoMmqc7Z7Lp3t2/wDi6fMhWY7SNN/s8zsbqe5kncM7zbd3ChQPlAHQelaCrzmqWi3k95bSm4WNZI53iBQEBgp64JNX87ecUMQEjPApvBOB+tOOOlAwF6+1ADTxjpiudm+1PBIbV41JuQrFxkFGlb+hFdFLIqJuOeOtcsY4Jra1S4uvIzNHg5wSVjJIHfGSBx601uJ7HTYKoPmLEDqepoDfKc/jTQuQBGRtA4+gpx+U7e+M0gEf7uM8+1NPGOeaiab95tzgL1rn/FnjLRvDcQa9keS6kH7m2iG6Rz9Ow9zTSb0QXOjk+d/XHSs/Vtd0zSkJvrpUcYyg5YA9CR2Hua86Tx3461KYtpHhW3toMblNyWJI9zkD9Kd4ZvyPFVlc+IhEvnibcx/1a3W4bQc9MIMLmr9m1uTzLoekaNq+n6xE0ljOsmzG5TwVz0yPT3rRK89a520szpetz3EOnt9laEJbm2G7ILbnLDrnPTtitG4vLyRT9mszCMfNNdHYie+Op/T61DXYpMZqdxfS3/2HT5Y4JEh8+SR03jrgJjPGeea4/wAP/FzQ7/Wn0y8t5NP27lE8rgxll6g+nQ4qt4q8cWOlWk2k+HmfVdXuiUe5X7iyEYyW6EjsBwMVyUnh3TdDk0yG1tF1vWFiaW5iJPlLnON/fPI49vetYwVtSHJ9D0TVviDYSxrb+GFXWNQkzhBuRIlHVmyM/T1qr/wmmv2afZdS8N7r+TJh8pyImAGWyTyMDHT1rA0fQPG0k639tLY6RNcEqRDajIQDOTn14xVu4sPiVE8cv9pRXEybljEsCnqOecelPkjsF2dR4T8WNq1++m6hp5sbxY/MUZyjKOuPcZrpxg/NivHL7VphrCx+OtMe3dUMMd7ZuyCM5ySVB56gnH5V3fgLV2ktJNPvbh5JI/3lrLLgedbk4Rs9/T8qicLaocZHXqcIOPrUBf8A01gzfMUDL9PSgs24AHiq92xju4nyMMhU+1ZlFp2GefWnbeT3zUUT7k/Kpgc46e9IYAD3+lK/HTFOK8dqjIyM8igBq9enFSbVYgYPSmZ5qRW5oAUjnnHX0qlqWPKjYH/l4i/9GLVw53DHFVdR2+VGG6+fF/6GtCA8J+A4I+KOp9P9XcHp0/eV7b9ghGsSagtud6JkPnmRtuOPYDj6mvFvgRz8TdRbn/Uz4P8A20r1jxdrl1YypY6V5LXnyySiRSwCk4VAB/E54HoAx7V0Vr8yt2M4bEVndeKJLeVJLEgMflMhUOAcenHXd+GO9SWd5rkMUccli2wZVGK8KMcFuc5z2HattLy3X9zNcwrMkImlXePlXoW+me9JJcWM1qpN4iRzj9227bu+mayv5F2Kml3OrS3qw3di0cJi+aTGBvAHTnOCS35VXvl1NxcR/vGCXC5WLchZCgOFYehPU8cc1sXV/Z2c8EN1dRxSzkrErNgucZ/kDSre2TxrJHcxOrMFDK2QSe1K/kFjm7e51KPWltriSWQ7ACwifyywjBK5xt687s98VY03UL+TTLid7OYyxkFVkDAucAsACM8HI4644zWsZreQ7oZonySuQ4PPXH1pv2i3EigTw7iu5RvGSPWi/kOxk/29cJjzdLuI1LNjKtngMcdOuAPz46VoWupJNZC5CMiAZcupUJ9agubzT5Lq2/0pZJ95CCJg3TqTjoB3NXo7qBo45FnjZXXKFXBDD1HrQ7dgVywNzOpVsJ9Kkcqxxk1V+0RJLHC80aTSglEZxufHXA6nFPSWNpmjWSMug+ZQ3K/UUhjm4J4qNGAcfKcDrT53ijiaRyqqvUluBUMUkJfcHB3DIIPBpgR+JTJB9nuIsM67tvzbQfavLdT+IMltqV1bO9izRTOhJifJIYjPWvVNeDPp1p5MZkcOTtHfivOtQ8B2t9f3F4+g2G6eVpW3ahKDliTzhPetI26kSuewMnFRuvPINWsAD2qJwMfKKxLKrq2OMY+lCEhSxPAHNTkZB9KEVcf40AeaftELv8BwNu6XqH/x1v8AGn/AY/8AFH6Z7T3Y5PulS/tBrnwCpH/P3F/WoPgGrHwlZ9gt5dL+iGuj/lyjL7Z6Zk7jilJZhznvUqpz79qHAB5FcxqVguAcDHNIy4YjAqU7N7Y6k1G7ZHHWmgMPVXVfEGnRmabeQ5EKg4YY+8T7e/r3qTSUf+zbgQyFZPs6bWUchvL460am7DXNOjeaNIjvIQj5mbb2+g/nVa11CKxlEDxysZYExtxjgYxk96u2xPcn8F3U194S069up3mnmgDyO2AS3foB3rSOSoweK5vw/wD2IhRYnvLOLT22wxXF1iPkdQCeRya6OKaK4j3280ciZK7kYEZ9OKTWoJ6Dx93G6mkcsMnHFJ9DToj8pJ5BpDIyoz3/ACoIxjmlb73fFIR0oAw5LiGPV7xZJ40YCMYZgD0PrUrXNsR/x8w8/wC2Kv3Gn6fdSeZcWFrPJgfNJCrHH1Iph0XRmGf7JsfbECj+lDimNSaM8zR9BLH/AN9CmqynJDJ+Bq4+gaKx3f2Va9OnlimHw7op/wCYZb9OwI/rU8i7lc77FZRz2/KpRn7oU0yTwxoQ5GnoOe0jj+tKvhfRc5W1dfpO4/rT5V3Dn8hSG6jpTd/OKQ+G9LB4a7T/AHbtx/Wox4ctVztvNUX2F69HJ5hz+ROBzSdD1NNGgKMNHquqD/t4z/MUxtCul+5ruoD6rE380pcnmHOSk/WqlvpdjBqM+ow24S5nAEsgY/PjpkZxTjo+pAjbr85/37aI/wAlFOGnawoITWLYn/bss/ycU+V9xcy7FkZJz2pwJGaqLp2vBPl1HT2x62br/wC1DTfsfiMdJdLk/CRP8aXIx86LH8RPenLjZVQw+IFPNtprj1Fy4P8A6BSAa7gkaXauAeNt5gn81FHIw50XAozSEc8cc1TeXWlxu8PzH/cu4j/Wla61AA79BvgB/daNv5NS5GPnRcbk8U3bnqKqm/kUjdo+qj3Ftn+RpG1SD/lpa38X+9av/QUcj7BzLuXVXDZBPSnE/LVBda00cNLKh97aQf8AstINY0kqSdQiX/fJX+dHK10DmXcveFedNYnj/Srj/wBHPWvgj2rF8JTRy6SJIpFdGubgqynII8562ZpY4omllkSONeWZ2AA/E1o9zIk71nampe8t+4Ac/wAh/Wr8brJGJIyrowyCpyCPrVDV475pIZbOGKXCsrh5dhGcYI4OelJq41uQOvGdpqBhknINRXFxqMAjabSXWNpFjZ1nQhdxABxnPU1ZNQ00aJpkLDPfp3oVyFwOlPVTux+tJMHXOAMVJZBN68moZGx3x9KnB3jPbNQThVJpiIxIByVrjtYlI1M/vDsk+Voxkg85BI47j1rqpJF4VW5wM+1c7cQLdeckal7hJ1ZCOOAjsR/47WlL4kZz2LXww3L4bjJcOHIbgnAyAcc54/GutONoxyCeDmsbwrbxwaLb+SCEaKNvm6/dHX3rWC5CjqKifxMuPwoehHTjOag0C/W9SYqxc2zmGV2jKfvByQB9CKsKhI4Gfes3wpbXVrBqLXdsYGuL6SZAWByrBQDx06UJKzB7mw8mOnH0pS+7jHAGcjvUT9vU+lORe4zU2GSeaNo4p6yNg4xUDFc89aUv0xTESs/97g+1NMgAPPPaoQdznJJ9s0BgHxznrQBI8jNghasRNxycZqsc5zjAqRGpAThifWhskcDimLSNIOx//XQFh478ZFNGMdTzSbjyOlKG6cfnQMen5U5GYGmsxwOlIzbVJx0FAhPDLZ00SYwXllY/99sP6Vrk7hx1rJ8PJjQrM5wWTfz0+Ylv61pr35FasxA5xTSGz14p3y5H880/b8oNAzP1FFNjcE9RG31zg4rHjSz/ALR08zBvN86R7c5J5ChSMevJ59Aa3NVXbYS5IycD9RWbZK0mqQI1rH5UcbuJmPzfM5IAFNCZtLuYfN09uoqlczZZjxjnH4VbkZ/MVUI25rMSGRnlypJ3sOtAGR4i1QaTpV1qFyN0USE8HDMew/E/zrlfDemwC2fxNryfaNQuQJPnGdnPyxoPyHvV/wCMccyeElVFLIbuHzFxjI3etXHktml0a4uJWWySB2j3cfvgAAD74L4960XwkPctQW99eW+L64ezjx/x722FbHoz9Sfpio7nwnZXlnIuZiGwzCeRpFYjscnP4inaJqzXstl5lqsUV6Ga2dZt5JUZKvwMNj69K6qOJlQLx0xUttFJJnnE3hnX7eBbexvtXtUXI/dXm9AO2BkEVmzeDdb1ItBqOp65cDjIaRtmfX5jjFeueWVwM8jvQ4bbjOKaqMXKcPofgYWMEcMbQWqj70oUPKeOcHGF/WtC30GPRdZlvbTTXureVMZif94p24IOTyD1yOa6Jmcygeg5+tTRscAcik5sfKjE0rRbk25+2XV3DFuJhto7g4iX0LdSaupp11b/APHlqM+B/wAs7g+Yp9snn9a01Jbnp6U4r6ipbHY43xBatrmkX0d/YWwihDKcODJ5i9wTwAfzxXGfCSO2aTUrPU7dp7m3j2oswyUiHIVQfXOfyr1G+0ewvJfOuLcM/wDFyQGx6jv+NcN4+h1Dw14hi8X6Xb+ZbOiw6girkhR0fH04/AVrCV1yktdTpPARmbR2dpWltjOxtSxyRH2H55qn4r1SWNBctcSRQ/avs8KQ7QzMDhmZm4AGDx6Cl8O6rp2o6Ymo6bqUVlLcsfMjOGi83v8ALngn2IzVXWNEuNUsrmzu9QtUM8vnwPbg/LKOpAJyOeoye9Tb3tQ6G3o9/KmhpdXDNO5YrGdu0zZbCYHbPFVNH8UXN1ehZbAm1LbftEatsDbtoAY8NyRXDWHiC70fUI9G8TyS2gidZI5V/wBVLtOQQSDj6DFWdJ8WaXbyJp0uoeSllKxtnI3wTJklSwHIYZ61XILmPWy25toyKDgk/lXNW3iSFoVkW+0V9wz5guyAc/8AAajv/ElrasftWv2FuOARDGZD+BJx+lZcrLujqGU49/ahAV5xnFcxpviCxvpIY9P8RQ3M0uQiTRrhivUfLgitzT715pJLe4h8m4QBiu7Ksp/iU9xS5WFy+MHqKqanxGgx/wAt4u3+2Kn5JB3HHpVXVWwkXoJ4uv8AvihDZ4h8BAP+Fl6kc5PlT8e/mV7YqaPdXsvli1mu4pBJLtILq20oCf8AgJI/OvEfgVx8TdQPT91Pkf8AA69otDo9tfXjQyrHMpDT7nIUA5x14xnP4k1vX+L5GdPYybCz0OWG9GpWdpaNEJLeQxzEJJGoDE89ducZ7EHFaE/hvw7IbaK5TdKm77KXuCWQkhjtyfUD/JpbnTPDt1cSz3FnavLF+8kYvygbnceeAcZ98Zp2sWXh2G3+33FjDMzvmL5uXdsfdJPGeD6cZrK/mXYfrcejz6Y19cYmIjMKFZGBcFtpX5eW59jzUemaLo72VrPDYrBtiIWOOU7YweqjBxwRx6EcUupRaPYy6Z5lj5s8UnlwKr5MIc7WY5PbJ/I1JplroNr5P9myxr+7UxhJydy844J5HDY+hpXsgtqZmp6To9rPtttHlnlhjEgiglKBAAVH8QAyCR7jOapaLaeH5rHTovLl3X6M0cXmsMAAr/e6AHaOemK6O7bSZoZITfQQi9IZ2SZQZQAuRk9iuBx2b3rKv/7HtVttT0210+YxbFjCyhAEJYLsHTOSQPxpp6A0Vo7fwvdo8r5gispnst3ntHubq3IOSTzknmp7rRvDUZ+0hVVrL7riYs0JB3YUEnBJ7Y5pySeF4ra4jma3gWdFaeOZ8EDcVAYdvmyPc5qY2Ph2NRMI7ZEimEgZiQFfbkHn2OfxouFg0Oaw1R4tW8kJerCiyRlg5i3DIB44OD29TTPseiRPJcR3xglRjBJOkwDCRmUncx6twBz2OKiul0/Rbq2azQwBj5syRvtEgxsQHPXk4C8DjPamWqeGWuZ3kktgku1gplzvz8xc+5I/JfemBILHRUgmjh1OSNRcbnPnggSOMEHPUng85OcVVbRdLS6jmOpXLOioUP2jA2gkDgcc7q1Db+F5rVv+PB4gT0YEZXJP4jmsm5g8J2cUm6W2iTYCw804whBB68YOKEwsdJpltFb2VpEsvmRRucbwGJB7ZrZ22P8AceuS8Ow6ba6U4s7iEsu+VzHJwP4icZ+WvPb/APaE0+0vri1XwzezLDK0Yk8zG8A4zjHGcVShKT0DmSPeXG5c5z+NMPSngnbj+lO25NYlEbJjpiq88IkkVt5UpnAB9auOoANRZVcetMDz748xk/D5yDkrdxHkdt1UvgFx4ViBII+33GDn1RD/AErT+ObEfDq5ZedtxD/6GKyfgNLEPDSbjg/2lJgH3hX/AArf/lz8zL7Z6v05wOahZtzHtzTjMrcZ+lQmQZKnJrnNRrxhmyQMYx74ppxzg9O1Ds2w4WRsA/U1AzNGir85OMZJ/nQgMrW5ANa0qNdnms0m3KZO3bzg9u1c/exm+niQS2fkrFsdZnKvuBPoK6TWLOTUIlVZ5beRG3JJHjIP4g0yDSr5Whm/tu93IgVx8hD9evy+tWmkiWjmFsriPzhNdaayN8q7XPA4znI9q0dFvRp8EkYa1k3zNKSLjABY5x92tcaTeCONV1q9Ox9xzs+b2PHSopdKvBqAuf7VuSmP9WdmA3qBtpuV+okhg1zcpHl2v/gV/wDY1JFrXybfJtf/AAKH/wATVdtK1P7LJCuvXYd2BDlUJUdcAbamfS70xRKmqzKU+8diHd6g8UtBkh1j/pjDj2uR/hTE1jLfNAuPUTqaJdNvWkZhqRZSPlUxJ8pxjPSo4dLvltTEdRBkJGZDAufyosgLI1hO9u34Sp/jUi6rEuP9Gk/7+R//ABVV20u6Pkn7ai7PvD7Op3expr6XeedI/wBpgKsvyKbdRtPf+lFkFy0dXjHP2eb/AL7j/wDiqadWgXJa3mz/ALyH/wBmqhJpGom1RFu7TzActIbVfm9sZxTm0u9NyG3WPlY5U2g6+v3qLILlwarC3/LGf8lP8jUi6nb9DHcD/tkT/KswaPqBilWSaxDtwjC1xtH/AH11psulXgjiHmWJYf6w+SRn1xzRZBc0DqNtk5W5H/bu/wDhT11C1GCTMv1gcf0rLbT7nz3b7Hp5jIwg3uDnFJ9h1X7OpWz09LgPziV9pA/DvRYLmx/aFj0+0IvrkEfzpv8AaNng4u4MY/v1Q+z3iz4eCMR7eSty2Sfy6f4VVK6qYJD9hfcD+7UXZwwz1Jzxx9aLBc2Vu7eQfLcQn/gdOSZDk+bH/wB9CsZoLsyQr9jl8th+8YzKSp+h61E0EwgkeSzuVdDgKqRtv57fLRYLnRRNuY7ZFP4099y8da5qRRFJEotLzMo+UtAmA3ocYxS5hLTxvHIhhyWLWrYI9QQ1HKwudC6/KGPH50wcA4PSuaea18uBkmced91RZy5H1+bilhv7do5m+2FUhO12JlQH6cHNHKwujqVk3Y3ce9SEErXKi7USxRjUoFaQZQNdtkj8Vq3bag8iMY9RDIpwWEkZAOcY5HrRYLm8q+4zTsY5FYwuNQ3bVdmON3LRN8vrxjike9vhsJ24YgL+5zuPYDD0rBcuatqUOmW3nXBOGIVFz95j/Iep7VieEtVuNQv9et7y4huUtbxFhKRjaEaNWwD35J5qeJruK/e+WGVnZNjbo22qO+BvIHaorRJLPVNR1H7ORJfGNpVbftDIu3IwhPIx+VUrWF1NoIyyHaFVR0A4rJ8bx3Zt9Mu7W1lu4bO+Sa6tohueSPaRkL3IJBx7VL/a0gJ8y3UD2Zh/6EopG1eSW8t4bcR87mfEiuxAHQAHj6mle2oNXKPw9vtn2rRbq0udOn86W7tLadQP9GZuNuPQk5HUZArrQOex5rkdRuJLu+/0q2kdrZw0MsUJ3R5HIJznn8j6VsafqEaoY5oLmAhs7miOG9+M4pN3dxpWQ/xFJDb6f51zIIoRNGXdjgL84NUE1HTWO6O9t3HYiQVqyajaNkCUj13RMB+oqncHRpAu5tPb/roE/rQ1calYjjuIZSPLmjb6MDUt1HLLAfLfY/ZsZApn9k6Lc8rZ2R941Ufyp0fh/SNv/HmEb/ZkYf1qeRFKZVYNjngnkgcVQabzEJAI5I5GOlakugWmSY7rUosdNt25H5E1m32izomYdZvBjoJEjcf+g5/Wjk8w5yhdoD83Q8HNZWnIX1wKxAia4XOACNvlybgfwBFaU+nawFIW/spB6Nbsh/MMf5VzfiOS4svC2oy6gtvbxi6hVpY3LgKSQeuz19a0px1JnLQ7Pw8nl6PaKCAPssLAAcjMamtBPvDJAArM8Pfb/wCybRI9LMqrBEofzkQHCKPuk5FXiuqiT/kE445BuUrOcXdlxkrItxk7+ORmpHIJ5PBNUoxrAYf8SyLGe9yv+FSONYb/AJhkXXgfaV/wqeVj5kWGCjPJ6dqF9VyD71SeTV0+b+ykI9ftC9qasusPIVj0n5iM8XKY/WnyMOdF5wuc/wA6YqZxtyT04PAqArrAUGTRCxPpdx/41IsmrfdGguPpdRf40crFzIlSH5jvOD7UoUISV5GKiSXVAfm0OfH/AF8xc/8Aj1K82oEY/sS4U+vnR/40crDmRJzt6c/ShDu7ZPvVf7RfAk/2LcnH/TSP/GgXN/n/AJAt3/30n+NHKw5kXR3ywz6Um5cY21U+1XX8WiX2fYKf6003U+ONH1T3xCD/AFpcjDmReU9dvT3pyqcDIrPF9Ov3tF1cdOfs4/xp39qSbfm0nVAPX7N/9ejlfYfMu5oj8PwqO7YR20r9AqFjj6VSXVIc/vLXUEA/vWrf0FVNc1S2k0q7ji+1GWSB1jX7LLyxU4H3aFF9gckdFo22PR7GPoVtoxz/ALoq2QWOG4FMjjVY1XqQOPQCnjcBu68VZmBXjB/SleWNQA0irngZIGaATuznj+dcr4uktD4n8Nw3EkCLHPNPJ5hAAAiIGc+7DH0ppXYm7G9qzf6Mq5+9KgPtzWTpUcH9vIUuGNylrGssXIGMcEgdT7n6VNqN7bXlpvtZkmQSuhZDkblU557807SpHOsXqiyMezYpmzxIMdvWhAzdZR1yAfWo1UJI47Mc0Bi39aR2z0BFIDP8SaRDrekXWnXBxHOm3cOqnqCPoQDXC2s/iXQoBpOsaL/aVuzrGk6urRse33sbfx716Yo4qLUbSO8spbaVQyyKVz/dPY/nVRlbQTR594K8QR6x4uW11OxOmXMELNp9rgbZFJw8mfXjp6V6N/EeK8o8Xi3h8Q+EtbLFbu4mjgcdAIyCrZ+uTW1oT6xo2paNaavqont2humVgeXTEbKX9WBYgf8A16uUb6oSdjve2DgelMkU5BXk/pXn+veI9WjvPEsaSzWpstMiuLaIqAUkLsM/7WQB7dq2rW+1DVpdQsLfUPsrrIfJmSNWKqFjPcYOdzf5FRyMfMjotqls+v8AnFKx5BB5+lcxpd3fCeaVtQe7ZLq4t1tQFPmAEbW4wRtHU981naRrurXkmmRT3flvPq13azEQqCUQOUABBweBT5WHMdyshBHDe/FSK5bouBnvXGeG9Yu786XqF1dMv22NlaFFHljDuq4HXPGSfYetS+Jtev8ATteFlETHaS2qsZkjV2hdpQgbB6j5l+lLkd7BzI68k8rjjsajeFZUKN0PBB6GuVt9e1trj5vshiXWjYMDEc+UFLF87sZ49KvDxJt8QahayRqLS2sY7lGCkvKWdl49sjAGOc0crDmRkax8NfDt47yWguNMnZtxNrJhSfXaeKw5Ph/4jtDix8VmWMPuCzw8g+oIPBrVuPFmqxm9kbyZPs2p21r5aQHlJVGQM4JIzweM46Vaute1eV9RW1sRJ9lv4oFgI2SyRvEGYcnAYFs59Aa0TmT7py2oeDvG14rR3GraZdREY2zqWB/McH3HNU9M+D940m+71S0gXukMbN+WTXcvqF55Wlabp8sUl5dW73AkugcBExxgYOcsB7AEnNGreILzTZdMsEitrrUZnVLlEbAUlCQAe2SMDPanzz6BaJk2nwn8Pxoq3V3fXDdyHCD8gDWrD8NvCEaBW06SX/fnbn8sVXvfGM8TRpDYxmXy51kTzCUWZGRQu/pty/Jq7pXie7ku9Zi1C0gjOkwh544XLPu8tXOMjBHLAfSpbqb3H7px/i3wK8mtRL4RtLWxeydDKDI29wwBD8nBUcjj0Nbvi9VkezhurqWGzhh2ahdQqSpJx8pI5AyMn9aPEutrrGmyT6ba2TFJ0tRNcTFGYyRqwCMvTG/nPHyn1qDRdQ1/Ubq209dDkTTYbdo7uN8bJuPvK/QknpjrVatK4tCvcabeeGLKLWNB1hprULuaMvvilHU/15HSuwN9barpttcWd1FKjzQlijg4y68GuB1NIPDuo7fLmn8N3ZDXFu2R5TE9QPY9R7GtbT9OsNP8ZSJp8sUUc0cUnlLJw2ZV2kD6A0pK4JnD/Aof8XM1DPI8qf8A9Dr1vxR/YUF5ZfbYDLeXcypCol2kkfKWxnoA2D9a8j+BMP8AxczUv3n/ACxnIA/66V61fWeh3mnia1W2uJPtJSCVpN3lyklDgk/w7m4qq3xoUPhHPp+g3N7Pi8CXEpEcq29yUJJXABwcnhePTBx3q/qM2iraW32t4ZUSZI4FD7iXPCjrz+NUF0fw0sUIMdoPKx5bF8ED7g/UkfUn1qSz0fw7HGLGG0smUpkJ94kD5c59un4Vjp3NDQax0bUrV5BFbzQyyF2kibG9uVJ3LyerD86zdM0zw7LdTfZdKiWO2KxC5B4chSpUHPIAJB7HJq5pNrZpCkOnzI9oI9oiSTeuM4GPQcEVn3MmkaddweHlsAIZJEkVWfEagkksB6A/qaSvsDK1u/hBY59StdOtMaflopgF+YgFfk56/Lj8val0Sy8PTxLPeLptzeySsW+6wVh1QeoGfpkk9auDR9GbVHvGt7HyBG0oRSDudjlpCB7AUxrLQZ9Q8uTTtP8ALCblmJALO+GwB3yAGz7CquFhgt/CfnyW32ayX7JIAVIAQMFLnA6HAJJ44zVpLfwu0MbbbNlkUyDzDlmUjOfm56H8qmTT9FO7y7Wyd33MVUKC5xg8+4IB+tQzWuk6Xpgur61gkmUmUIqgsX/uqPbgD2pXHY0BPpcpRZJrVg6CRVcg5XG4HB9hmiKHS4oiIIrRUY4CqFAZiowPrjH4VXvrXTLNIiunwGa4YJHFgAuxUjGfQLn8BUy2eixjyGS2j+z4ZgTgITzyfwNIZU0rSdKhs2luYtPM0wZm2hdqK3VR7c/jn3qG60nw3HbXAltNP8iAmSfMa4Q4ySfTik1i18LrD9kZLSB5iYxKighSexPQcL/KnXB8NvE0DvZmO7kHy7h++dSF/wCBcgCnd73EUmg8O2OlajNYR2aYtJJH8ojO0KR27cYr5SnstQnnkns7iY20jF4cXgA2E5Xqc9MV9Vatp/h+DSL2SJIYozZusvkOAWjCnj9MV8RsW3Hy2ITPyg9h2ruwiUr6nPW0sfoz5gz8pyKmEhK4Abr6VTR444+cDv15qzBKpXd/CR0rzjpJJA5UgAZ7ZqB4nz8z446Cp/M3ZZVH1NUpbzccbuhw3Hr0pgcX8bo/+Lc6hyeJISOf+mgrB+ATCbw1uZQpGqE/gYT/AIVufGFvO+HOpZViw2HOPRxXKfs/y7dBlUhQV1FTyfWFq3X8H5mT+M9oBQE4K49qbLIofjn6VXSZHO3OCBnApkys23y5CuD8x25yB25rnRqTtOobawz361BcMOuPwzUAi3kMytu65zgU+VWZCNv0yaYCRSZOeAOnWpBJwSOOe9Ul3gngcfWrCZIBOCPpQIm8zAA4FQyTKM/MMU4x5fI2+/FNlt49pY4z6kUwI1lXeckfWgTLuHzfSqscLgsshUj+HinxQsBnGfwpATmbkKM4PcClSUEnk1A6soAGR6VGQyjlQecdaYFxrhRjkZ/CmtIxGVwePWqbWLbiVfHOcGrkdsoTblvxNACCc7Dkjij7Uufu5x6U77MoHQEH1pYYhu3bVx7igAil8xjhDjHJpCoBGep9alYHJA5qGb7p+U5pAI+4MvPQ08tkDFNI470hVVXHIpgLIRkEgZ+lRyMMY60vJXc3B9KgQF5HI2krjpQBMMlR2pAdvJOaTcQv3aG6YK0AS4JHI469KkQZXtUecKp5A44o3kHGetACkKh+VQATn8aj3Bdv7tSMjjHFSSEYAJxUJGR75oEStHH9/wAtd2ODgcVUksbGaJoZrSF4yclSgIJ96suxwFxu98VEu7Pp3zQmAx9N0xnDNY2+du3PljOKjOg6O9utv9iURKchFYgZ/OrYyOGOTikDHP3sD2p3YrIhTRNO8yaQJNmYbXX7Q+CMY6bvTimpotvGsKx3N7GI87cTk5z65zmrynjrnPelfJxjpRdjsjLuNEaRHZNX1BC7h8iQYUj0GPpn/wCvS2mnNBdNcT3ktz82UV+AhPXGOv0rTkDGPC5B9KrKzjKk80czCxiavGJb8WdnZwS3c4aTzrtNyLjAwOc9+lTR6bqkZ8sWtq8axcFbl0ZpMd8dvp6Vet9OK6kuoGVi4DKE/hwcZP14HNaRZtnXHrRfQVjnI49VVoI5LAxsxJlKXzOEGeMbupNMhkvpULGw1OM7woTzImyPX/P/ANaukzlgSufenDqDwDnpRfyH8zk7ueONpfPs7wlGAAOnCTePUEUz7VYxmcM0Vu0GN+62eI8+m0jP/wBanPr91Z6vrEM282iXscEd1IB5VtuReG7n5m47c9q6S0FxHZol5Mk8wGHkC7Qx+lU7LclNs50X0IaRYb2EvGu9h9rkQhfXDbqp3t5MIPNjuXn+UuBHNFKGUZ9dvpXUSw28+9ZreKQEYOVB/wA9Kx7zQtJkKD7DFHtG0bF28enHb2pKw9TmLbxMm6xjlaRZbwFo1ltmXAHXJHFVfE9uuseCdWts2/y3MG47224LYGcfMOSOma2L/wAI6VNNaOPtMRtZC8WyZgFz2x6e1V7iwktdM11TqlzKrIkhMzKdmHB4PGBn3qqe4pvQ6PSbp7G0t7ZoUDLDGQWmCgjaMY71cfVdy/6m3yPW5H+FZ9ppt5dRRu18iJ9kjhjXyQSmFHzE55OSfp+dM1XRdblt7WO11iKEoxM0hgUFh26D17fhUySuyovQ0f7UTzAojtyeMgXI4/Sp4tRXd80cQz0xcD/Cs2x8PXSiaZtSBuZWQ+cLcZXGeAPxP51otpt6s0bR6mAiptKm3Q7zzyTU2Q2x7X8YxmFc5x/rlpp1BWmjlMEwK54WePB+vzc1XOj6kdif2tkrJuZzbISRj7voB/nrU0+j3zpMv9oWyiTGzFoP3Z9uf/rU7IVyRtUTeENrMeM53x//ABdPTU1PS3kUe0kZ/wDZ6gTStQjjhUXtkdvMhe03F/8Ax7imLpuqD7Rm609twPkgWW3b9Tu+lKy7hcuJqQ3H/Rbg+/yH/wBmpzXkb/eguR/2zzj8qoDS9SKRK0mnsQcysLcgtz2+bgf/AKvenRabqIvJXkXT5LfB8tBGQQfQnP5fjnNFl3C5da7gyQY7jcRjIhf/AAp32qIg5W56cfuH/wAKzU0/UvsrAw6Y05YYJVgij1x1P+NOOnXQuUBsdNeHZ87FmDM3PTj+lFguaP2yFeVW549bd/8ACmC/t8nJkH1iYf0rOi02/WCUGw04S7h5f7xsY98Dk1MdPvVaIR2dtt/5a/6Q4I+nH1osFy8dQsypxcoCPXimm+syp/0uIY7hqoG01ASSsbMiJV+QJdPuY/n0qPbqaQxP/Ztw8rnDr9uOE98k0WC5pLqNqzbftkeB3LcmpUvYDytxFnP98VlN9uMkqrYXgCj5WNwpDH0GagaO58hHlsrtpicMiLE238SKLBc6Bbi3J/18Q56eYKdvVsbWU89mFc00H+kmNra/yFDFvssRH/oNRbn8lZmtbpCXC7Wshux68EUWYXNzXL59PjgZWQb3Kkv0wFJ/oK5vVdWmurkILmJDb5wiNjzScYBG4Z4/Kp7j7K05t5I4pSo3tvsHKquOSTu61FDHo21byO3tVLHYrf2fIjE+n58VcVboS9epFpsks11vebaqIf8ARw+VjJZRzhjk89cCtzw43mXOot9qe4T7UyrnI2YxlR9D/nGKyozpdtO0puLGD5lWZsuCQDkDB46itnwxHL9hlmlWIF5XKmMfeXccHPfjFKQI11Py5DAjpSAgZyRz0pkaqpIXgUNn7vFQiyQHj19qJJVjheR2ACAsfYCqN1fxQuyhbiXacSeVGW2fU/4VV1m8tY7F385R5sJJkzkLH/Ex9sfzosxXOG8Wo82veEbO3tzeSxFZ3gQjJC8jOeFGccmutvrnVLEQ3mq2enPbiVUKxZLw7iACCeozjPSsrw5Dci0l1kIE1DV5hHal1yYrcD5Tj/dBbHqRW3b+GrWErF9svZbUTC4MEku5Wk9STyRnnGcZrVtbEo21hiLM3lx7z1O0ZOKeBtAwBupF6jofesvVdYNnetbbrRcRrJmWXbnJI9PastWXY09kfJChfXHFV/LVWOFUDrwOc+tYV/4nktljZYbGUO+07LnOBgnP3fb9apz+MWTb/olsckA/6R0yR7VSjITsjp0jhSNEjhjXZ9zCgBc9celJNa21wH863ik3AK+9QcgHIH581kf24FYqBYt9Ln/61Uh4tXdIrW8SlGK58/72PwoUWNq251EdjY7GUWcOHcyMPLHLkYLH3I70r2Nm90bl7WEzlVUuV5KqcqM+xyRXPab4q+1SyRrbwqEXO4zjB/T2q1d+Ixb+WzwQOGO0bZwf6UWkK2ly9daXpsszSS2UTO8yTOcY3SL91j6ke9SvZWcpkMltEfNYPIcYLMBgEn1wMVhP4qjyN9kB9JhSjxVD1Ng+faVaOWQro17/AEnTbr7N51ohNtzAVJRo+MYBBBHHamPpti0il7WLcsomDY53jo2euay28WRZ/wCPGb/vtaaviq3YbhYy59PMXP8AOnaQXiXZ/DOjy25gNuwQxyJhXIxvcOx+pYA59qdL4dt5bmSYXd3Gk8vm3MSuAsx8vy8N3xtx+IqgPFduFz9jnB/u7lpE8YQfMRp9xgejrz+tFpi900G8P6Vbw+Xbq0bicXSEtuxIECZweo2gDFWvDllFpmkW2n23meTAm1TIfmPOT/WrVtKlxbRTquBIgYZ6gEZqZRggAYOO1S5N6FJI5rxZZW9za6tbTw7l+zrcJ/vHcrcfgv51x/hH+z7o+GJIQgvo3/0gswyyo+1eOuenHoCa7XxJKsZ1OR8+VFp6q5Hqznj68frXEfDS0spNO0ieOMm7/tCSRnHaPcFGfxOK0h8JL3Of+BWJfibqu5cgwTgjPUGSvXoF8LXEdxJHb2Zjs3ZJS8eERgBkjPB4wMivJPgQpPxP1POMeRN0/wCulerpqHhaeWezK2iG2kaIpKoUZVRuP0AwMmqr/EKnsWHtdAmkW18i1Z0jyBtztQEN/Mg881mXNroEmheTbXVg7bBGLhmAJB5JGO+DnHfI7VO974bS6u4TbW+LYxRyOAPmdjwo9cZGT71Nq8Ph+xNu91YQ7gGWBY4csAEOcAdto6/SsixugWXh63trG9trSKyzCFttz7T5S5AOM46Nn8as6pZeH4JZpL6OGN7skuGY5lONpO3PJwQMgcZqvLP4XnsIGkaxktTL9mh/iHmOP9WuO5BHFaN9aaW7rcahDAdoEavNj5cnoCemc/jSb1GZUejeHbeISIqQpNIqb/OOHYfIq5zz/dxTYNE0Z9Wk8u3t3txBjaJN2WOA2Rn+6qAfWqVlJphvZ4bHTGlnjIFvAQVRYhn99nsGO456nAxWiHtbHQRrSaRHDcJFhIYxhjnA28DJ6DjrxT1FoRXGmaKsog0/S4ru4RtzJuOyM5zlucdTn179qRbfwydTex+wxR+VG6mV/wDVkAgyKvPbAJOOvvmr9ncWkOoQQLb28ZvYvtIeJs72xyTxz14PfmobebSruOe7/s5RKC0TBo/mYk/c578An6/Wi7CxowyaU8dvEZrechz5DFgTkc/LjpjpSEaNM+A1rI7S79u/OX57evB/Ks/z9BgvEhawQTCVUUpGCA7sAce27r9D6Gr+mJptwbqGOwSJ7eTym3IBu7gjvj5j+tIZRih0ya7mMq2Zt2UuillIcH70n5jGalTTfDrKY4bWyJ+7hQM8YOPXsDV6bQ9JuF2zWMD/AC+Xgr/D6fTipl0TSxO1wLGASkMpbbyQwAP6AUX8x2PPPGZ8N2mlatDbwQwS2envL5yn/VkA7Rg9ep/lXyDJPJJI0jhdzEscKBya+1/H2m6fF4X8RXdxpsKww6ZLGhIA3YQ8/hxj8fWviMdK9HBWaZzV90foPHBGxVpgjOpyO+D9KsoJftGEJKAcimWds0WQzln9cYq5EpHpnscV5lzqBywG37qnv1xVW5h2rtGfUHoK0U4wCQeaq3xBlAbke1FxHBfEq13eA9XaSVmGzd14HzCuR+A6rFo15MsckvlX6MwRSx2mNxnH1NeheP8AT59U8J6jp9ky+bcR7I1Y4UnI4zXj0Xwt8XRgLHqFtbKeoWdgCfwrppuLpuLZlK6lex7t/aClgRa3KjoCwVf5mmSaqFBJtZB7maIf+z14xF8JfFEy/NrtsF/67SHmpl+DXiCT7/iK0BI9HP8AOp9nD+YfNLsetya1CB/qYz9bqEf+z0x9etgu1pLNfZr2MV5dF8E79sGXXrYsPSBqcPgfNkM/iCPPT5bb8u9HJT/mDml2PRpPENmuc3GmKPe/X/4mq/8AwlGnbedQ0lD/ABf8TAcf+O1xEPwVRW3N4ifI64tv/sqnT4LW5B3+Ibjk5OLcf/FUctL+YLz7HYf8Jho6Oq/2vooB9b7n/wBBqO58c6GuF/tzRcZx/wAfRP8ASuT/AOFJaaZEZ9eu22kY/cqP609/gpo+cya1fn0ARRTtS7ivPsdB/wAJt4fV/m1/RRnqBMxp3/CeaBkqPEGjEf7zmuc/4UroB+9q2pHPGcoP6U+P4K+G4yC2oaoR6+Yn/wATStS7jvPsbT+PfD+Sv/CQaTkdRhzR/wAJ74dUbv8AhINKOOP9XIcfrWSnwa8Lsx3Xmqnt/rlH/stKvwX8J5J+06qc+s6//E0fuu4e/wBjSb4ieHVAYeINNwen7iWhviP4dCBv+Ei08jH/ADwlrPb4N+E/u+bqmP8Aruv/AMTSD4M+ENozLqnP/TwP/iaLUu4e+X3+JnhtV58QWGfa3lpF+JXhzcCfEWngf9e0tUP+FMeEAM+bqf4zr/8AE1G3wX8HsCPN1P6/aB/8TTtS7ivM1G+JXho8jxFp2Cev2eWmj4j+HGTH/CS6Z/4Dy/41lN8FvCJwBLqgHc+ev/xNIfgt4TB4uNUHH/Pdf/iaLUu4Xma4+Inh0j/kZNLxjr5Mv+NKPiB4f+7/AMJJo+T6o4/rWR/wpfwrg/6XqgGOSJl/+JqM/BXwsvH2zVuf+myf/E0WpdwvPsbz+PfDq5z4j0fH+83+NMj8deHdpA8R6L17zEc1zs/wV8NE/LqGqgdfvp/8TVY/BDw8ZDt1LVB3wWT/AOJotS7hefY7NfGmgsoP/CQ6IRjgfaabJ4u0mRSqa1op9MXo/wAK44/AvQwnGsagPQbUNVpPgRo7D5devR9YVP8AWjlp/wAwXl2PRl8TWIRFN/pOcDP+nAf0qVPEFm5wLjTWz0236/4V5vcfA2zuF3f8JFdbtoHNsp/9mqH/AIUPDg7PEUntm1H/AMVRy0/5gvLseprrUDZGbVj/ALN5Hz+tOGqLjlR74uIv/iq8n/4UZLGCyeIV+ptzkfrUcnwT1FlOzxHDj3iYUckP5g5pdj18X25Plic/SWP/AOKqQXMmeLSYn2KH+TV4wvwV10IAniO2HviQUx/g74sRD5XiWDI/25BR7OH8wc0ux7U106gFrO6A/wCuef5U1r1FPNvdjP8A07t/hXicvwq8eIP3fiSI8f8APzIKgPw4+KEPNvrynHQrqDij2cf5kHO+x7oNShVvnS4UepgcY/SpTqVmoH77H+8CK8GHhH4zW4Bj1q6YA/w6kf61INL+N8XS81Fz7Xit/M0ex80Ln8j3aPVLBi3+lx+nWkF9Ysdouoyc5yWrxOM/GyKH5otRJ/2Wjam/2n8Z4iBJaX7ADkNaRNn9KPYvuh+08j3Nbq2Ax9oiA7fOKcLq234+0wn/AIGP8a8Gl8QfFmP/AFmk3Leu7SlP8loXxx8SbfCyaDkju2kH+go9hIPaI97WeMk7ZEb6MKkA5BI49a+fD8RfGy3A+0+HrLHOS+nSL/WnD4ra3G377w3pp7/6mRf/AGaj6vMPaI9vvvD2m32n39lLFIE1B/NnZWO7eMYYHtjaPyq40ZjjVc79oC7iOT714Mfi9cRhS/hmx+qSuh/rT0+Ng58zw/KoH9zUpB/Sh0agKcT28+lVpWyS3OP6V40vxu0wcPo+qp6lL0OP/Hqlj+NfhssBK2uQntmKFh+gzS9jPsHPE9WkPOMHrxWYREqaoJGIj2JuOcfxcDP1riovi14XuEH/ABOmiJ5/fWDDH1Ib+laC+JbPUPBV5qVlqEUyS6pa25liLJxvViORkdP1ojCSeqByVj0LRpg1rB8p+4pGfQqDitCMgtnad2PT3rz+18ZaTpsFvDqOtadDMLeIss0rl/uDGQq+lSD4meGI8Z8QWQHqlrK/88VLhJt6FKSseghvqKcjArnBHPGa81ufip4cixu1WZs8jbpj4I9eXqtN8YfDUb4N5qMmOuzT9v8ANjR7KfYOdHqTNtPTqakQ7lzz0rx+T4zeGjnbJrbD1WCEfzBpD8atCAG2LXW7gbYB/Sj2M+wudHrt1L5KJJjILbT7ZpbflPmXkE85rxm7+NGkTwsi2GsvnkbpYgOPoKqD426cmVXR9TI7f6YB/Kj2M+w+eJ7qQCaTc3PyHP1rwxvjZY4O3RNQY+n9pMP5VH/wuyMrtXQbofXVJKfsJ9hc8T3QGTJKx/gaeu/J3LgZ4rwRvjZIoJXQZMeh1ST/AAqN/jddbN3/AAj6fQ6jKf6U/q8+wvaRPoB/Mz8iFh1zS+/Jr58T4zTtnd4dtCT0BupD/SqcnxguVmDr4asxg8hrh2z9c0fV59g9oj6RJDD3ApknTCqScelfOUnxovTGD/wi+l556M/Sox8Yr1yD/wAIzpWex+c/1o+rz7B7SJ9GbZGA3gqKXnIG1iPXFfOy/GG/PXw3pA4/uv8A41E/xg1PO1fDujgdsI/P/j1H1efYPaI+i53ZEPyux9AKejDAOCa+bz8XtUYg/wDCN6R74jk/xph+L2qLyvhrSORknY/+NH1eYe1ifSbqpw3l7jnjI/z2qXG4fMmeO4r5pi+Meo7/AJvDWlZHORv/AMamPxo1Ddg+GNKI+r/40fV5h7SJ9GmGJhuMKtg/3f8APqakG0E4ULk84HU182J8aL5c/wDFL6V9Mv8A405fjPekfN4W0on/AHno+rzD2kT6PdcgnB/CmvkR7sZJ6cV88J8Zrlm2v4U0wj/ro4qcfGGVx8/hXTlAxz5r/wCFH1efYPaRPUpY7y4tbJbKYRX2nzM89qXKCUkEEH167gazG0G81CGJvEUkFhp0BV5YlmLNOR0DseAv+zzXnN18UElnMw8L6WJgpCyh23D6cU4/E3zMeb4W0qV1xjduPParVKfYXMj2vSma+uRqbWzwQIhjs43XB2Z5cjtnAwPT61qFj5nfjrxXgb/Fq4yCfDmmhuuAXpR8V7pgf+Ke00H2L1LoT7DVSJ79vxjtn2qKa0guJGlZW3kAZV2XOOnQ+5rwWb4sXoHy+H9N6dw/+NNPxX1AgH/hHtL9f4/8aPYTD2kT3c2MGP8Altj/AK7P/jSGxgHXzvf963+NeEp8Vrwfe8PaXg9vn6/nT4/ivdMDjw9puf8AeYZo9jMOeJ7h9hhB4EvP/TRv8ab9ii28Cb6GRq8Rb4s3K43eHNOIHHyyOKkX4tycf8U3a5PYXLjH6UexqBzxPaG06AEEedjuPMNZOsRzJq1pY28jW8d0jLFOy+YBIOSCM5HyjI7etebRfFpm4/4R6EewvG5/Sg/FOD7Qs3/CPx+YgIVjeNlQeuOKapTXQHOJ6jpEYvpbj7TatCkbsi565DEc565AB/GrraTZFfuHr3Cn+leQzfGCNFJbQ5D/ALuouKbF8YLWZmj/ALGvlIGfl1FzSdKp2DnievDR7JxxEOn9xf8ACnf2Np4X/UqD6hF/wryw/FmzVQV0q8I9P7RalX4sWZI3aPfrxn/j/al7KoHNE9N/sOxY/NGM/wC4n/xNRz+H9PEb5jIBHLCNDx/3zXnP/C2dPyCdL1Dn/p9JPFKPi9pZBX+zNSX1IuxR7Op2DmidtouransEf2RTCtxLboAp3AIyqqnsDt3Ek+mKdrGvalY+DLzVWg2XkRCqDGVAyyjdtPpk/XGa4hfi1pSAbdO1QcknbOnNLP8AFXRZoXjuLDVZEk+VlZoiCD9RT9lLsHMu5dvdXl0vwfqH9o6lFqd1qAHktGcuSRjBx6HGKs/DO0aNQu1C1pHDCWU9GZwzhvUg/hXFW+t/D4XaXMem61bOjZXZOuFPqB2rc0jx94N0t5GgXV182QO+5UO4jpyB0q3B2dkSnqUvgSc/EvUiVx+4mBA/369vmsbGbYslpA5RiyBowdpPUj8zXhnwFmhl8e6hNHkb7eRlz7uDXuisWfr0x1rPEaSLp7DHsrRQo+ywnZ93MY+X6elQaxqVjpsKT3YJydiKkRdznGcAc49atyNl88/41m31iJr0XIu7mB/JMP7ogYBOeCQSD06eg9KwuaDJ7H7VrEEzwoltanzoyoGXmIIz6jA/PPtV3UJrNY0hvVR0nYKI2TcCfcenTk1naPpEVhKkkF9fuigjy5Zy6njrg988/jS63p262NxA1w15ECInzu6kcEdCAQDj2p7iNdY0EpkWNFZsKxwAWA6DPtmlnWEwOtwqeVtIcN0I75zWZHotuixD7Vcl0kaXeHGTIwwW/wDrfj1p82leZbpFLqF/NGroxDSDLbcYyQM44yfWj5jLyw28TGSJApYKuR6Dp/Oq7xATiVux+RAOAT1P1pktgN0rLd3amXdwJOF3AZx6Yxx6VUuNPmd9yapdxlSu3awwoAxjBHOe+cml8wNKVrOCITzrDGI1PzsBlQev+e9Z1pq2mb0aKCSBnOCHAVhxyW57KAeegIHXim6xYDVEiia4khMcgfenX6Cg+H7FonjUbQU2RjGQg/i47lu5PODjimmgdzooSzDOOKnGTt6DueOtc7baZMGuzLqMjG4OSVXbtOMDoeg9PzzV59LvpYSo1y5TI6qi8cAfXHH15PNKwxniizsdS0e803Uo1ltriB1ljJ5ZMfNXwNf/AGdL64W3Z/JErCPdjO3PGfwr7ont1jv9ZjvZjdytpxYORt2RneCg9ORnP09K+FJ43WeRU+6GIX6Zr0MD1Oev0P0YKrywBPrzSHcfmU444FOGFJ5GMdaU4zlT0HQV5p0EK5Xvz6U2dTydx+lOIzluaHzt3LgcdTRcLFQx57d+9RXFuf8A61XAM91JpXRSnvjjIp3CxmpGwbCtgd6uRYCbuuO9KsK7cNye/tRjaCuTipGGSTntjpQzcccU2Nt24YxioyWZcKeR7UxEhUbsinN0HzUxTjrjOOcUwNuPJzz60AOf5eM0m3PLMSOtRFuOcmgsxxwcH9KYDj2VaRcH5T2puSHxtJ96GYKOSM+tAD12gHI60q7QcdKg3Yxz+FKsgJDdQKBErEA0m4Bh7U1n7jH40EgrzyaYDlcbvXvTTgnHfFClcUrbTghhmgBrK2Djk9s0NHkBSckd6RG5PFBOWPTBHNACgHHB+lI+SpbpSK3zkZ49KdJ904/KgCuVw4PSjcfQcd6a4Bx1pGyM4xigCYEbaQ4PbvUDsVAC802KXse/X2oEW0IB4zSZ2gL6miMj7x/OnjawyfwoGGME7iSAKrykq+FU4b1qWTqCpNIxUAk80CI4NxDK3rUn8eOCMVXLMsjkVIG+bb1oAceZNtMC/NSn7wJxSZ+U5PNMBzAf1pmepB2infKY92c46VESMcc59KALSH5OKf6H+tVo5PkzgU4P0OfXigCyGBXrz/OhsdelRxMuB60jsdxJ5GeMdqQD+2OppCuflbH40kbAjkkccU8cjuT2NMCvPb2rL89tE/8AvRg1nXOi6LJ9/R9OkB6hrZD/AErUnwUOBn3FRlcbSvI6c002KyOeu/B/hS4QiTw5pnPpbKv8hWNqXwz8D3TFW8OWyHH3oyy/yNdrJgqMdKgfJHLEGqVSXcXKux5lf/BvwRKG8qzvIG/2Lk8fgah0jw5pvhXw7NZ2/wBomhk1KN8TEsFIGDwMdq9OY7gTgdOa5DxFCz6HJIqozLeqyqy7lY4IxjvyR3rWNSTaTZDikYknw10bxGU1661K6sY5beJykIGxVEa8/Nk9PWjw/wDC3wjqdmLxZtZNtIN0UkrIvmLnAIA5A7844Irpr2Xyfhc3knaG0aROvOUyueefukflW7A50vQLOC1j3LHFFEhClwFCgZwOTwP1FEqk9kwUY9jlf+FVeCTOtrcyX7SHCxrJcld4wT8vHPerq/CPwOpC/YLhsdd1yxrpJI3fUrK9mhbC28gjyNwilbbgn04DDP8AjUFpNrklgu2OJbr92uZiAG+TDltvT5ueKj2s+5XLHsZUPwn8CKAP7FDD/amfn9aup8M/AS/8y3bEY4y7/wCNWrZ9VuprMuzo0UKm4QsUbfuweOhBwcfT3qa8a5WW7W6uvLE0S+SFc4jwWHGMHpj60uefcOWPYz7v4feDY7R/s/hmxDnAXhj3+tNt/B3g21tJJZvDlgfL5OYcnHb8zXSb7iXT0VUaK4aMYL8hTjr71mW2m3waQXV88oZXtyWbOYyMq+O7g4/Wp5pX3HZW2G2nhTwqykt4X06B16o9uhIz9MipR4e8Lj5k8P6Ux7bbSM5/Si107UJrWxhurlrdrRh5rQOcXIAxgg/wkdjyDSx6ffeQ8ay+SwYFWD7s4bOQOgGMDFPmfcLLsSJ4f0NgWOg6XGvXAs48n9KmTQdGjTEek6evuLZM/wAqrXVjqa6TdQ2t6zTvcLIjs+1vL3KWXIHykgOAccZFS2UesrPKt1NC8fnI8ZHH7vb8ycDqGBOT1zRd9wsuxZXSNLRsJptplu/kL/hU0FnprQebHbWxUDcCkYwcfhVaC31YRRk3UImV/mDEspGCCfzwQOlXLtZPsEsSyCJjCy74xjBweRSu+47IpC0EcaJDY2jM6mQ7wFzz0GAf84o094LqFpfsUaKsjxgYVs7TjPT2qbSrW7jEclxdK4VflRVPHAH3ieRxnGOprNsNJvLdEDvAjIU2tkltqnlfoeT+NHzEav2eED/j3iHsEFBhjDLthjIx/dFZUGgwwyGTzST9peb5cqSjA4Q4PQE5/AVH9l1+10+yt4b2O6ni3LPPLkb1yMHH97H4UvmHyNjylY58qLHb5aRYo8/NBHj2ArPvX1hbi5W0j3Ax5t2YgIDtPDd87se2Ks6Zbyb/ALVewQrddAydQpA4J+uaNe4yw8Nsuc28X/fAoS3tcfNbw/igqhpU95JNeJcRkGK9kX5wR+6xlCvY9R+tM0p9U+zH7XCxnVCGLuNjOWzlcfwgdO+Pzo17hoaM1jZk5NnAfpEP8KP7PsR832K2PqPKWqEV1q0duC0PmFUKMQo3M2fvgZ6Y6DqarzprE2ow3kFmrtHvRDM/l4QqMEgdTnPHvT17i0NcafYsctYWv/fpf8KrQR6PdXN1DFY2zPbOI3zbqBkjPBxz1pi30v26S1uQ8Xlwq7OFGzGBkk+pOQB/smk0KGU6My3KvDJPLKxdflYqWIVvVTtC8dqWqDQsPp2n5/48bYH/AK4r/hTJLKzX7tpb59fKHFVobC7huDsvrpIlmD4eXzBJHj7vzAkEHjrWVfHUzeLBFqKBw3KLJuBHzfvGwMjqvydCR6U1fuGnY3xaWfT7NCO/EYqX7LbY+W3i/wC+BWZLp4u2ikFxKcRlHcOysxxwwxgA5zSXdtdRxuyz7UVQscpdiyjGCMZ9ec5zS+Yy1PcWEN21rJEoZIhIzbRhcnCj1JOD+VTWscE25zZmPnGJIgM+9UX0pxqFjN5qyi1jEZlcnefXPrnjr0qO20GO3d5EvLrBuGl2rKyqEI+5wegp/MXyLGoSW9rd2sL2kMgun8tMAbgcZzgjoADk544qnqAtUkf7SzR4I2pBDk4JIXkAkk4NNvdK1BbmC4sbqN5obL7NHLPklDkEtjuWwBmtLT4rqNXN5OksjHIKLtAGOnvznmi9uoWKNv8AYQsNveWkP2nZvceSDsUnA3kDA/xzV82Ok72Q2lkXUAspiXIB6E8ex/Ks290P7VcXubyRIL3Z5yKMP8q4ADdh3xj+dP1bTrFhdzXl5OhnCFijEELHgjgdRkE8juaL+YW8i7/ZuivOUNlp5cdV8lMj9Kr6jpmipDj+yNNkfzFRd1umFJ7niqUFvDHDdaw6zLdEOY0fIMO7oAPU568+nSp30ebY+y7j3EwhlKEKwQliGI5JJPX2FO9uofIcdC0qOGT7Romlz4XKiKzQFvbB/Coj4f8AD/k+efDtjCx4ZTbJuHPfHWrwt9Q+1mdrqEAyBigU8jbjb7Adfc1PdzGFPO8veQQAAD+ZxzilzPuFkYlvpnhCVHX+zNMjZGKuklsqsCMDoR7j86dqWheHopbW1XRdMWW6kKKWtlIAC5Jx64FJDpsc9yjeYxHmPI8pi2lyxBIGev3QM46D3q9eWl213JcRXMbu0BiUyDBjPJ3LgdfX6CnzeYW02My50DQYpUtP+EesLiZ2wriFUXGMksecY6fiKkh8I+GZ4Em/sCyj3DOBGKltNJmtfsot7GBLdVcTRJMdzMdvzlu/3Tkd81oLHeNqUdxLIFt0DhYUPGOME+p6/Sm5PuFl2MxvBfhRl/eaDZ/UL3ptx4P8HQwtJcaJZpCo5PPH61o2w1J5B9oRViVCPvDLPu4P0xWctvfyWNvJqFrJuEvmXISUFmYBsFTkYUErjvwKSlLuFl2IU8CeCbiMyJoUCjkHO5SDnkYzSN8NPBbpt/sZQO2JWH9anvlgk0IQlrhg4RUMYHJyDtUnqT/e571pW0+qWdkqtYm9kUZfbONx7kDPXHQU+efcOWPYpaB4Q8P+Hb83mmWTQTuhjLCQtx+NdDGxXoSQaq6fd2+pWcN9b7vKlXcu4YYeoI7EHNXNybQCPpWMpNvUuKS2A8tnr6U11OSfXrTyy7cfrUbH5j1PpSGELL0OAamjbJ6c54qqmV+8PpUgkjYAc+3FAyxJtXAPH0pkrL8oVgPaoZZSw4ozhctjii4iYyZ65zVZmADcZPtUoOe64xUEmdxA7/rSGC8juPWnwqfmGTn61AN205PPtU9p8wKnjHpTQFuAEEZHBrQjU7c8YqrFynAHtV+FQ+F/SmIwr6yaBde1GcqySWhCg/3EjbIP4k/nXws6xs7MoUAkkACv0A11VXRbssgkBiYFD/ECMGvKx4c8PKAv9iaXx/0wT/CvRwWzZzV90ep7iM/1qVTuBy3NR+RKXYcHv1qZbWbbldp+przDqE+XGzIFMbByMgjtU/2Ocp/Dmo5LK4Veq4+tMRA2zBA608NkDb0HXNKLC4buuR7002N0GB3oKAEcEndTHz16cVaFncEAfJke9POnSsQMqCe1ILmaMgZPApmcdMVrto820nclRjR5sZ3JTFdGW7YH/wBemMwU+lazaPcEcNHTW0a42EF46AuY25c59Djr1p5J9frV9dGnyfnTg5px0m4HJ2H8aAM7omW60zduOCB0rQuNOmA2sEIIqmLOUbj8uM0wK78k4OKaGGc1K1vIq54/Om/ZZs8bcUAIGwwIOcVKenT8adHZS8D5eferK2M2Fztx7GgCkpOaXfyBVo2E3quPrSHT5SmdwPpzSArKwzgfepFwhq1DptyZB9zv3qV9Jnz1TP1pgUsJuB4zQ/CnpVltMuB/c+uaU6bPtGSv50AZvI9/pUUjK3HP51dexn3EDZnHrUb6bcZH3PzoAps/8NRITuHNS3Fjcb/l2g555qMWlxuO0KT9aYi9Ft2c4p0f1x9KZBbzYA4z1PNPMLgngcUDDv61G46L+We1PVJAecH8aCjkkcYxQIgjC72LHk1Ez/6TjPHSprqNooSy49qpRhj83GetAGh0QYOTScHt0pYFLqpJHTtRsKgDOOKAEK4T0HpUDqd2/FWD0IPSoQuSPmpgIjfLj39aVfX9KNoWJiCeuKUbgPagCzGwx2FNfbk5bFCKdowf0qKUc9aAHhhu+Vh7USH5Qd2Oarjk8ZwamZv3eeMfSgBYZDgDjjqPWmzsygFsjPAFNiQ+Zk45+anXkUjqWD/jjoMUAQMSydTn0qKVm24Ip0i/KOThTxUbZZR82MdOKAIZ38uF3JGAprk9ejjm0GIyyoiC5WRmbJUbfn5ABJHy+ldNqfy2UvQgiuX8QvHb6DbSTBfs6ybpsgkFNrg8d+vSrhuiZbM0PCEkGo+H9MjmVHgbzrSRMHaRyrDBAI5BrqdJ0+WxtltjcNNDCoSIuo3qo4AJ78d65Pw3Clp4ctJLVlMK3QlTG7BDMcH5uRkHp2ruYwcEMeCM/jRUdpNBDZBN8vygZ3cU2FUViFbdk5Izmk3nzTnHoKkjXDNxj3rMslRlIGM4zTyqs/mFVyBwccgfWmjA2gc5p/PI4yRQIc3OCv60u1fbNRnhvcikztHp60gH7ue2P1pXbJB6YNQFsHPanK275e9MBx7k4/xpQDuwelIDycnoelD5z2oQEhdVOM4NJKD5LMR2qMqrAFh3zTpmUxHk4zQAkDNsHB7CpHUEcD9KihIZdyn68VIe/JxQA1scA9+KaQCuN3Pc05s4DD1pm7k5HegB+RTc44460p6cGmFf50AOXO3n0pcr35NIPuhTxTW/TvQAoUY4xmoNQjlmh2xSmPnng4YenBB/Wp15XHSlwRjdj8KAKem6da2a7oox5p5eQn5nJ9avAgjHem9ee1IPvcdqLgQ31ubhUVZFAB5DLuU8dx/ke1NgtYreIxxDknLE9TVgt8vamMfT0p3CxEFbPGc+hpWUSIUddykjjtQ0nzZFJHIGXPQ5pAShSox0oVeAPfpTAzYJz9akR8fUUAJ0GCvfimP0pxYmmE579qAImYhhggHPSmGwR7k3Du7AsreWx+XIAx/j9aeF3SFu1Tn5gQKFcditqVq11HHHv2qJUkb3CsGx+YFWAMAfMPypR3IprdOO9DAQswBy3FMjZjk9cUYJVuntSRrtTBxg9qEArfMODg1GrfN1z70O3P3jntxTGH8Q5oAnjk2qP8aVn5G01VJxjk5Jo3n+Ec5oAnZ39OKSVUuLeSBwdjrg4PY02Jl2ljk+2acsg5UfWgRDBaRw3AmeSWaQAhXkbO0d8DoKnlIZGUswDAgkHBH40m7PTgU1QAQBxQxontYYobdIYIxHGigIo6AVOn3gSvfrVVX5HJqxDIHHrUsaHPhuRzg9hUa43+9ObaQQvBB7VEdp+Zh24pAOkb5uufX2poGeQfrUfLc0KRjv1oGSA4IBH5UOQBu681Iqjbu9uKhdvl/E0ASq2MdR6UTjcBtOMDv1qmZju9AKntj1PY9M0IGCswYY5FXYMAZxg/Squ3liOfapImOzrz9KoRft23ehUd/SryNxu6Dt71iTWq3b2zPJIpt5PNXa2ATjGD68VfEx+6O1IZm/E25aP4deIJFZgY9OmIIOCDt9a+I/7U1Lvf3xP/Xw/wDjX0h+0z4m1fStDi0rTZIRaXoaC9YqdxyuQo9Bj+VfMTNhiD1z6V6uDptRbfU460k3of/Z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87363" y="4303293"/>
            <a:ext cx="5163457" cy="369332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Митинг на площади Революции, 1923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AutoShape 2" descr="https://1.downloader.disk.yandex.ru/preview/b5149f896b29e41844552a28e19e2939109df40d20a7813425a8f0d719ca89b1/inf/yv6yqjuLuRc2FyYQbRuUjGFD99B2_vwsuyc6HJynxj5zEvV0LR7gJjJk41dEERdJo09g1yzZkdtnePS-TGliJA%3D%3D?uid=779997071&amp;filename=1920.%20%D0%A7%D0%B5%D0%BB%D1%8F%D0%B1%D0%B8%D0%BD%D1%81%D0%BA.%20%D0%A7%D0%B5%D0%BB%D1%8F%D0%B1%D0%B8%D0%BD%D1%81%D0%BA%D0%B8%D0%B9%20%D0%B4%D1%80%D0%B0%D0%BC%D0%B0%D1%82%D0%B8%D1%87%D0%B5%D1%81%D0%BA%D0%B8%D0%B9%20%D1%82%D0%B5%D0%B0%D1%82%D1%80.%20%D0%A1%D1%86%D0%B5%D0%BD%D0%B0%20%D0%B8%D0%B7%20%D1%81%D0%BF%D0%B5%D0%BA%D1%82%D0%B0%D0%BA%D0%BB%D1%8F%20%C2%AB%D0%92%D0%B0%D1%81%D1%81%D0%B0%20%D0%96%D0%B5%D0%BB%D0%B5%D0%B7%D0%BD%D0%BE%D0%B2%D0%B0%C2%BB.jpg&amp;disposition=inline&amp;hash=&amp;limit=0&amp;content_type=image%2Fjpeg&amp;owner_uid=779997071&amp;tknv=v2&amp;size=1898x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16" y="902180"/>
            <a:ext cx="4320309" cy="48238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190272" y="5840010"/>
            <a:ext cx="4839996" cy="64633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Челябинский драматический театр.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Сцена из спектакля «Васса Железнова», 1920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8" y="4820624"/>
            <a:ext cx="6827417" cy="159883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39405" y="6452911"/>
            <a:ext cx="5659372" cy="369332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Челябинские копи. Бурение буром «</a:t>
            </a:r>
            <a:r>
              <a:rPr lang="ru-RU" dirty="0" err="1" smtClean="0">
                <a:solidFill>
                  <a:schemeClr val="bg1"/>
                </a:solidFill>
              </a:rPr>
              <a:t>Эмпаир</a:t>
            </a:r>
            <a:r>
              <a:rPr lang="ru-RU" dirty="0" smtClean="0">
                <a:solidFill>
                  <a:schemeClr val="bg1"/>
                </a:solidFill>
              </a:rPr>
              <a:t>», 1920 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EASABIAAD/2wBDAAMCAgMCAgMDAwMEAwMEBQgFBQQEBQoHBwYIDAoMDAsKCwsNDhIQDQ4RDgsLEBYQERMUFRUVDA8XGBYUGBIUFRT/wAALCADwAMMBAREA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9oACAEBAAA/AP1ToooooooqvdXUNlbyXFxKkEMal3kkYKqqOpJPQV8q/G3/AIKT/CH4QzXWn2N9ceNNehby/sOhp5ke/wBDOf3f1wx6V8jeOf8AgrH8TvEd0ieE/Dmj+FbUM3zXWby5cYBHy42j/wDXXjWuft+ftD61fTsfiE+niPOUs9PjQYPfAGB14qhb/t1fHqNizfE7UZVDFSotwSfTHqenTrmur8P/APBSf9oDw6yxP4l07WcAMUv9PjIPoC4+bn+ua+ifhZ/wV+S9msrbx74FaGJwEl1LQLgTKrY5YxPhsdeBmvtz4O/tJfDr48WP2jwZ4ntNSlGd9jITDdx4GTuhfDge+McGvT6KKKKKKKKKKKKKKK+e/wBqL9tTwH+y7pZh1Wc614qmQNbeHbB1NwwIOHkJ4jTjq3J7A1+SXx2/bO+Jv7SeqSx+JNYk0bwwzAR+HdJdo7XGSR5h4aRhnqcdK8fluIrU+TG6ysxCgYBIHPbrn0/GrNjod/cxvdCGRpQuVkjUkso/n6fjVux8N6t4okYx6fNHc7mKvO2xduM4OfUd6tTfDnxVM0Vyul3k24iALIFVQf7qgGoNY8K6/oVrNdahpM1vDay+WS0ZVVBydpx7Z9uetVoZba4RI1RIpdvyiPj3yT369vSrdjrE2h3UOraPNc6fq0EgeO7gm8uSMjowIPJBzivt39mX/gqNr/hCSy0D4qrL4m0TiNfEECf6dASesydJVGeWHzcdDX6eeDfGuhfEDw3Z694c1a11rR7xN8F5ZyB0cfUdCO4PI71v0UUUUUUUUUUUV8K/tzf8FBofg7Nd+APhzJDqPj1kKX2pY8y30cEen/LSbGcL0Xvz8tfk5q15qfijWbvWNS1WbWNQuJDNc3F6+6ad25JLHsM8DgcdBR9ntrdHmkQxxq23Od2O2AP/AK9WofE9vpMxe3021gYphpJAXLkg+mcE9M1u6PqHiDX4ZmtXazQsBGRFj5+CQPUkCvRfDXw7l8Saxbtrl6xeQsHt4W2AKucIefXv6GvUp9CSHUv7OsJ5B9nkjtf9Zu8uRFJZv97G0fRan1WwZdL1O1v5o7mxVSZGmPJG4L6HJ6184XfhGGzN9PFuK29x5MccKkq6qeTuI4U/48VzdwbSOZWaLbsY7FQ7xnPGf5VLM0c1sjOkfms24YXaQMf5H1r1f9nH9pjxh+zL4o/tPw7em/0GaUf2j4fuXIt7pecbO0UgBOGH0INfst8DPjt4T/aG8DW/ijwlffaLdjsubOXC3FnMPvRSpnggg+x6gmvSaKKKKKKKKKK+D/8Agol+3Wfg7pt18N/h/ded4/vYB9tvYSGGkQvxx/03YH5R/CDuIPAr8j9PvZLq4D3F1M00zF3mnYlnkJyzsx5Zt3U55zWk2IlEOVztH7wpnA64z0J/DuRV2O1DLDbvEZdoBO3jPHXFdbZ/D3UtUsPNttPkj4yrbAAcdxx26122j6HqmkaBLZwLIJpnE6yhMgMpA9OMjjj0r0zwZ4N1W/kW8t7NpXSOTfEq5bJGTj8QKvRfDnxPDcQahHZyH9690doJ3MQchj+Nd14H/Zy13xho4S8huImmLSPuJ5y2Tx+VSa18DNQ+FulzQalp6vFNIf3joGD9Tx2BINfHHxa8O2Hg/wAXXbWkEqrdRrPHG33fmyW47DI/SuEhm+0QSoxO4nPzHgHIyBVl9rxxKFwqruH91evJ9TXoPwF/aC8T/s2/Ei18TeGJfMtyqjVNKZiIdRtwTlG9HAyUbqp9QSK/cH4K/GTw38ePh7pfjHwtefa9Nvk+aNuJbaUcPDIv8Lqcgj8ehFd7RRRRRRRRXzf+29+1lY/ss/C2a7tDDdeNdWDW+iafJz8+PmuJB/zzjBBPqSq96/CvWNc1PXdYu9X1e6l1DWbyd7q7vZpSZJZnO5nY+px+GOOKXS445GZnbzFI3bWYkLnBP+7yR+dXJL9/J2b2ljtydybQGAJz19iTXpfwojt9e1qwmkg8yORgoQ8E81+iHhvwrozaLFZGGKLbGBt2Drjt713vhb4J+HdWXdLbq0u3IXA29K9N0X4J6PpIhms4kilVPmVRwO9d5a+EtJFrsksINx4bCAZPertrpVjpuPIgjjwMYUdKwvHHhew8ZeHbrS7yJJFdcx7sfK45U/nX5O/tsfD+98OeINMuVtwNrTWUjqTkYYOn4H5hXzA1q6xqjMGy/CnORkck0v2xpLNi7KI1XBTjPsP5VUfULmRgjxJJkbjyMEdCOnXFe+fsV/tZXv7L/wAUEe6M0/gfWXEet2KgkxgcLdxr3dO+PvLkdhj9x9J1az1zTbTUtPuY72wu4lnguYGDJLGwBVlI6ggg1eoooooorC8aeMNK8A+E9Y8R65dpYaPpVrJeXdw54SNFLMfc4HA7nivwC/aP/aH1X9pD4ta34z1VPLt7g/ZdKsJHJ+xWan93EB2Y/fYj+Jj7V5S8ZhgbyyI3Ygb8gDGR+o5OfwqKG4kjmTbGrsTtLocA5yCat3CTXjBDHLmMf60PksB3NfQfwD0+BryynPlvFGoZcAht3f8ApX2hoviRPkIZScDb8uA3b/GvZvh74qPnxlSoRTzjkV7lpOqrcbTnBI69Bj1rWkuiFwuCetVZrpl3cklRk+uK5671ho7pCRjnJ3e46V8W/wDBQW3iPw/n1GOFQ8d7CxbnJJbYxx34bjNfnRqES3gJj+R1YELG3RcdWx/nkVQaC30+FVERaMsBwccHjJptw39mgzROgTeGAU8kE5xz3zSLLDqk4RAzozbwrHcxbGcAen8q/SX/AIJW/tSvNB/wpnxNdfvYhJceG5pOPkALS2Y9dgy6f7JcfwgV+lVFFFFFFflx/wAFfP2lJpZLD4MaBOfLTytS8Rsh65w1tbn2481h/wBc6/NaOTYoAt5EfGQyng47U2ZFb5piVcj5v8D2z/hTYTF537ss5T5gCcY+h9c1rR4kVEijcluSF65Azkivd/gnM1nayyuyuYwpK7sls8YHr6/hX0Po+vyx7bgjauCj9+c/0r2z4W30txdKHDZ7heor6Y8Mss2xSeMcbq6W6+UFQRjGOtUZEMnAO4k8sK4rUvMW/YKpdAA25s459K+Rv2/knm+GtxslkaOSW32xqOFIlUHn6Gvz3gtbW1heTyvNuXAP3zlW6DJ9cY/E1jX2oGaF0keQJgMADls5/T/69U2zbQsYI5NuRjzFOcZ6j+lT/wAKzNIi5bAiiBHfp9RW54f8Taj4T8TaVr2h376dq2n3Md7Z3S5ykqNuU/TIwR3GRX73fs4/GzT/ANoT4O+HvG1gqwS3sPl31opP+i3afLNFzzgODgnqpU969PoooorivjJ8UNL+C/wt8S+NtZcLYaLZPclCcGV+kcQ93cqg92Ffzu+OPGmtfETxlrPirXLlbnV9bu5NQvJMcLI5JKgf3VHyj0CgVgRyTPMsbyZhXLeoP+P0qxcxi6hLGZdy5BwpH0/pVC0wtwyXEbJ6gc/jXe+C/Amr+NI7iXStIur/AEy1+e9mtXVZFTrgLnLHAJ+UE+1e5+HbTT7HXDb6csltbRhFNqwJZVAXlyQCXOeeOK7qTxta+GEjuLqGUDzNqQqvJ44yPxr1jwD8Qtb1yCN9GtLSzn/5ZrdXAUMc9Tnp3r0Hw9+0fq/g3VrLTPGdktlLO5SK4hYNESOwI47d6+nrPXH1fQE1CH958mVOMq2RXhHij42arZ65FYp4j0fQE87y3F7824dBtUc9Qe1dtH4m1vybeaKTT9aR/wDWSWMmMjGNw3Y/Ee4rgvix8H7T47NovhjVL640/RWme81Brc4klhidD5St/AzlgN3YZr80Pjn4c8KaL8TNUtfA51L/AIROa3S7sDqRPnRqdyOhY/eG9HKk4O0ivNoRBcRtEYmZ8hQrNgdff8alVlgnuEC74t4KSY5UfT6dahvoZluGkjXCvJ9xBkY64H6mrduISpQBmdfmXbxz/dH+e9fav/BLf49TfD34vXfw91SfHh7xcoazaaQBYdSjQkAe8yAqf9qNBX650UUUV+Y3/BYj44OsfhP4SaZcuvnY13WFjIw0asUto2/4GsjkH+4hr8xZo43UuwxMOh9R702GPbCBuyuDyD6f1oSBCQPM8wHnb3qR5nWTeF5U5LNz/nn+de5/Ae11C31Kw1TTrr7M0Rmdo43Pks48rbuAHJIZvyr1u6vLO4+ID6nGqs97EBIqgKm/7rA+h6E11GpfD288aW1tItyqugEeYxnAHQj3rc+HX7LrTLJFPrN/BqvmCSK9jBbyxvU5UZ6/KOD6mvSvjV+z/PresWuoWF9drpsNtFDLaS4PmTKuPP8A9lmIJOO5r6K/Z3uZ7j4Vw2FxI0s1r+4eQ9TjjP8An0ryPxd+x7puuePNS1m6u75Wup4byKZmDi3aMqf3Y7ZZQ2D3zXqGqeA9H026sbzQoJLGW2hVCQ5IlAXYWkH94gdQPwqpdXzWN1YsUQS+YiMc92ZePfJFfln+0ZfWVx8YfGlrp9y/9j6bfNpEPAO5LYFCR/2180/jXjyxCSaZljFvlOM89ick+vFTMr7kVo1csoIdujDPc/hzSTSzQzHY7XALZBzx+X5/nVGS7D5CuYmxuOxe5PQfXNW9H8QXehapY6np121trGn3Md5YXcZy8E0TBkYduGA/Kv6DPgH8WLH44/B3wp4408gRaxZLLJHjHlTqSk0f/AZFdfwr0Giiq91cxWdvLcTyLFBEhkkkY4CqBkkn0Ar+dL9ob4vXvxu+O3i7xrskWLWL95LOOZs4tUxHAmewEaqT7k+teetNiYfdBGTjPGT/AA4p1xZtJMixMgL45bgHsePbpS6fary0wdWzjcw+VueR+HFatuqmR9kS7UBx349K95/ZtW51TWtV0VYGRJod6RoVBVsfe69C20V2+uabBZ6TpN1C/lXEtzPIx6ZJCkZH0/nXp/wj8dGz1KCK5HmhwAqMB82D1Pv0r628K31jceXdRFVdhnbgcH3qh8UvECrpojicHzN2MHHQdf0rv/gDpMa+C0MUitLdfvXUHPNejtCJLdkKhjGxBFcbqE3lwsZlAO452jg9sVyek6bF4i1owOmNl7aXCgr3jm3hfxIA+hNfi54q1QX3jzxVcoWeS61e9lEmcqN08jbvfqPzFY8NrPyd6uzDOOpPOeR2qSa3dlUtk+YQ21j8y4HpUL6RHGqzM8gH3Cc8euOPw/OqE6SLubeBHGyhlT7y+/TnHWoy00SwGBgqKTjAHGc5z6Zr9Ov+CQHxga4svGfwv1Cd/NtmXX9MiblRE5EVyqn0EnlNj1lY1+k9FFfMH/BRz4tD4Tfso+LHgnkg1TXwugWLRNht84PmEHqMQrMfwFfhPu2vsMm0L8i89FA4pzQvLdIzBRu4zjp6896NsfmecswKQ5AfJYcnJNOe9iuNm+V8Z53An5j3A/rViz1BFuPLTETlCCzHj2/pXqHwL1SHwr4rF9fSb7eEOJUiJWQKQAW464wSB6gGvo34gaVdLp634VWS2+QuwG1lOMNgdzu7e1UfCtwkFwrhtryEPubqCD1U9ugB+tfSfw58SM8SIzMg6BXbk57/AK1j/tAS61JpkF3oLCVrckSDdtBTBBP9fwrO/Zh+KviXwvotyviLxDZ2+npceVGEz5yO+SoPPKnB/KvsH4U32pah4HhuL/xLD4lvvPcvfwQCEOueE2A8ED88Vd8QsPLPGG2dFGO3NeX6x450nwT4e8Y6pfapHZXVhpct0ibv3h/dPsZVzknfgD3r8ZdLsrmGNTOqyXRX96G9c5Jz9fSruXx5UO0yABpGI5HPBphV1k35UnbuBXrUEkjR24YTARr8wZhkfQ+5xULSJIoKOQskm394ScgEce3/ANaqkwN3bujyKnlNukB/j64Oe4r1/wDY5+LSfBv9pDwH4jkv1j037aun6lJk4Frcfun3eoVmR/8AgANfv7RRX5R/8FjfiYdT8eeBvAMF0nkaXYy6zdRKwOJ5m8uHcPUJHKR7SZr82m/eKqDnklfLXOO/9PwxVmHLM6sdrAdhkAjuajmjuvvOsaqpAO7ofx/GoJlcurwSZQkZ7kt+NaVvaIszSLje27C9wc9fwrZ027e3YPHPlpQUkTbgyZ64b6HFekab8WtX1zwjHo15fSSQWuFQqMyuqY2hj/EOD+Qr0rw7qsKyRyRzZjKqWMPIB7D2r2jwb4u+yrvuZQIo1IkZv4Vz0yfQYrz/AONX7R1ptjsbGWR4ZGAdN/zOPb0zx+Brh18VaPeWqSrqhtfLG97WMnAIyOWPHBJyfevefgn8XNY8JedHb30ksW5JCMZwCBhj64H8q+vvDPxLtfG+ml1KpfAYbn5XHdhX5tftqeLJrz9ojV/stwWi0mxttNcKT1KtLIDj3kwfpXzmt5NIzsFwm4jYAfkXpge/+Jq1BNcfZg6LgnnzADnsMc0saPNtRFBK8HOQT6g+3am3MQs1QPE2TgbSCvJ5w3rUMjo8MTKgO0EEKWHI7Ed+o/SoDcCHymlnWTcCWZQcnOMcep6fgapXkttJKqN+4cs2JB0jJ4yAOpHFf0Gfsu/Ex/jF+z54D8Xzsj3mo6XF9raNtym4jzHNg/8AXRHr1Wiv59v22viQnxW/aw+I2tRvmzi1E6baliQNlqotww+rRu3/AAKvDPNH2gvtYlicktxzxkevU/nU9uyTM7IWWPofmPvg59Kid02Y87c3VWA4PbB9KitREfObdtPbFWGddpCIzRhfu5+btnB9jTkjhZS7u4GCRtIBT8PrV6zVJEaRLlotyqrL5nJU9CPfPYV6P4J8bW2gqbWWO4kj+V0ZTls45Bz1yc/SusvPiBqWuM1ta5t7HaTIGyDIPTI7/wCFcs3gW41O8iuLqZVaRhIh271UDsR6ACvon4W+fYvYaVb2OkXUrs0xuJLcko230xz9O1e4ap8JbvXNMmv2n+xXtzkssMezbnGeP+A8Ve8M+Hb/AMJaNBqFjNLcXAmEclv/ABOxwuFz3yRX58+PVvL7x14n1LVFaLU7y8lnnSYYkjkdzkY7AZIH+6K4qW8FneTNzKSdxcMMY/venel868tbP7Q7xsZid0UbL8vPXaPbPHtRZzQ2a7fMka52kzFwckdv51dkukmjUmOTe2FZwCeAOp/DtWdNaySXiySMkHGHXYOOcqPqev5VOIfscYGzzmYE7WPOCOmfpnrWZe2pWQXDsiMcg5HQdSM/n9M1+sf/AAR58errHwP8U+EJJ/Mn0HWTcwxseUtrlAwAHp5sc/519+1zXxH8XR/D/wCHvifxNIqumi6Zc6iVc4DeVE0mCffbX81moahJq1/d3V0u+8upGmkkLceYzF2YfUk023hFxiMlVLEfnnJA9qeWaK4KIpjJ+Xb6Gm3SpMw2RAIf4cjDHofxzn8qSGNBIAqYXsPQdhU0Uu0MOCVOQ2O/UgelDeTcxhoxskiwGG7GWP8ASopLWNWSN7h4Ydo25wF3dRk9eo/PFe6/Af4WzfGfUtZ8O2kkVtqljoUeo2zyR8NP5qAxsfRkYZPZiDUGi2M8EMxO84Z1ESr90ocEfVSGBr1Dwro9r4haK3VhGGXGP7/t79/yr6Y+EPwMtdEgsdaubtvmlKM2OVGcjGfrX0rrbWVnoiGSFbiYhUCxpkyOegUDuSelbvgD4Rvt0/VvEj/ZUt5PtkWk8BY3AyGmboSvJwOOAc1+NX7QfjSw8WfErxJqGjywvpb6tez2dzgkyQNPIUJ45BVgR9K8kvb5m5lKysyrtjj5XpyeO2APzpJNaF86xxKqyFvkZOCV4AA9OMVTaZJElSbcu4jnPz8nnJ7f/Xq5LqkltCX+cQRlV68DI70WepGQvPsRYzhS2CM4PBx1Ge3FXGuPLZUaMqjNuGT1z0HPT/61Qalcm62oW3DaFK7R8p6FgOxOK+zv+CRvj5fDn7SOreHJAyweJtEeONcj/XWzCVTj02NNX7H181/8FE/GDeDf2QfHskfE2pQw6UnOOJ5kjf8A8hl/yr8FvLDSLNu4d+ExjbToZI2JHlsrYJ3scFeMHHr1qw6yPBDL8qoR88ePm3DuT3qr9uMWMEEYJbK9ec8fpVrz42AmjDYK7nwORnsPccVV+1JsOxmbuGxn3/KmZis5EZjvLjdtXqR/jVuxebUraW3ijSZFJnDd0UDBH4da9n/Zm+Mkfwm+NWg63eRTf2UynTr52+7HbSlQXPujqj/Rcd6+vfjh+zdB4R1J/HnhgpdeDvENwGvRE29bG6k+YP7RSMfvdASvrx5fb+CdWbUgumQ4u1YYKcd/TtX0T4I8K/EPUNBW21m/t9M0i1XzRcSdQPoPpnrXTfso6Hrvxj+Ll34yk1G8uPhv4UlktdLeX5V1bUQMGVR3iiBfvy5H901u/wDBQ79qK3+FfgWf4faHeOvjTxJa4meE/NYWDkrJIT2dwrIo6jcW7DP5PG3tnuGLAQW5jyAgzuHp6Ke3euduNJGk32+1xJZZbynP3lJA+UisldPAm89XWNFlO5l4J46Y7YzSQrGrNlhI2ApVui5OA3uP6jrU0axbiIIyHlB3DzO6nHTB6YqGG8doZmCCMhQ2xnHPI4GeuQT+VSybLuRT5jGQkkbj064yaayru/fws0x5wX5YfhXuX7Evi6Hwb+1Z8L9TLtHEmrpYSzEYwtyj24B9syjP1r9+q+E/+CvXipdL/Z90DQ1ybnVdbWQKDgbIYZGYn/gTx1+N1wyRqVJ8w/xnOTnng8VHNG8e2QSCVjym0dM1fjWNsCN22qAZPm5weuOOMc/lVURpnZIAzE/umLdufSp7do4yw4LdR83A9ccdetRXFvcXin7LEMglm28bR1/xrU8M+H2nuIrhGQRmM7vtDYWBcYBLd+ccAdDUbXOo6VpMix2RTT5nJkuEj+Wbbk7Q3YDhsd8Uy3um1aEpcSECYBgCMegOfxx/9avtn9h39qS20XTZ/hr41vY5rNla0sotUYmG6hJwbaRvX+6eMYHPFfR+q/DmTw74uv7PSnN1BDKBDM+N0kLqskZJHfY69OtXPihHNq1n4D8CTXT248U67Z6XezWsmJfsrtmUqccMUVlB7Z6V7n8Yv2gPhp+yD4KsNGYQWtzFB5Wi+E9LUGaQDphR91cnLM3PJPNfk18YPEWr+PPGF54s12YXuu6rM89wwY7FGBtjUHoqjCge1ef3LQCxYMQVYkiNE4XjPP8AjWKsbXsBfZ5MQfBQKQfr15z1+lZFxojP5slqZJUkBysh+bcD1HTHAA/Os6+tZpr51EMztCNpkt4mlCgeu0fnmmWrQrdOhuMSnBbawyc8knHbqamWS0O8OqtPGTiTZgjGMkdQPakViYQ8amV1wCshABQDPGOlPEJht45HPyk5aQHnIzgD2xn862PCPiCHw74g0fWIX2Ppd7BdErk7VSVWyfUZAr+kmC4W6hjmi2vFIodWDdQRkGvzI/4LMeJhDqHww0M4w1tqNyx67ctbopx/wFq/Mi7icShwmHkC7SOcDoCfy4qtcGNlMQm2hvm3L8xPtxjB68VXhY2bHY5YNg/MTkjPX6+1LyriWJS23klVyPx+taECx3l9GQ5tYmGXbG7YcE8Due3416v8FfBuk6lNqEdzdSXd9NEdn2NUeW3VAXkPluCGLABQ38ILnGcY6G/+Auuyedc6GtvcWrbZhFE2Wj3uobIPRhI6IF/3uflNb3h3wn4g8PaXd+Gta8Nw+IdN3PcssMjR+c0heKIRkeskDlfUKexryn4s+CrXRdRGoeHrG+0/Q5BHLCLqJm3M+Wbaw/g5wD32muAj1GR7p4VmEssnCS4OASemT719dfCH9p3xr4f0Cxjs7y21NLbT4YEk1fMjwKh8uPac5OAoGGJI47VZ8ZfH7xVrGoaHrl/4ngtr3Sb8X1o2nWyB4ZVHythgRldxxxg+lcNpscHjTxNd+Jr7U9R1u6lVs3187STSFvvEsxOMHICjgAcYo8XQo0NmwRSzu3yycDO3GR7j+lcha6VNe3Fzbaba3Gpuil2S0jaV8AnDEAHAByK9A8Ffsk/GH4lRtJpvhC80fTB87ahr/wDoduvByVJ5YAAkgelexeEf+Cd2j6HDPP498Yr4mv4LhEtvDnhe48r7R5m0gyysGIQkkbl9h3r2bxl8Qvhb+zfoUumXdlD4L2MqWfh3TtPhuNWlwu4G4LBsDkjLZ3A9K+IPip8b9G8baXqOlw/DjwxYafdSuyanaWQttSZifvEoQFOGXgAL8vTrnwmZfJhkRVEO8q0fzEq+BgknsMiq7SedIRiNABzPF16YKgeucD86tW9uP9WzM0QYHDtyD2/En9Khupo0knheORptuz5Vxk4xgjsMEmv6Kf2f9YfXvgT8OtRJ8xrrw7p8rP6sbaMn9c1+XH/BYzWJL79ofwrpwYLDp/hmOTcASd011NnPoMRp+dfCNui29yA4jmHBLY4B9Pr71WvrNoZGeSMq0j5/2h0PP4GpbX/SI5IwWkmDgKVOAqAck/U4x+NVZpDDuRiE6gnPAweg/Ht71et7r7RHv8tVC8gqOMen15rU0PV30m+ikSUwXCKXjlUbXUnOCD2/+vXv/wAO/wBqHVNH1CzbX/C8Xi62+WKa68429w0KybwpOQN4bd83cMQc8V9G/D39pL4Rav8AZk1DxLd+F71Z7eJF1+23JGkJcGYOowCQ6tn+HZIO9etSfCWDVPEGk6dpmnw3fh+6s9LuX1HS2SWzuLW0kli+y2+cjb+9O9vQpXkPj79ijwj4rOptbW0eiXVlaveXusaLEzaet0Lhoks1i6F/LaIsQMqxJ714f47/AGKfih4FtNcn0TTbfxTbWEm+/t9NRo5bXYgZ9qN80mQSRt7A14LH4d8SaxdQxXNpfadaXU+xrm4t2jjgA5JYt6DPTsDX2v8ADX9jn4k67puhwWPhiTStGuUXGq6lKIlWPbkzPGfnwR09eK+pND/Zp+H/AMM/hrfWmv6HovjDUdNK3viW/wBbiZM2pXLzWbE/IiLuIx18th96uluLvQvh34dvIfh34ctPD+nCb7JeXmjRx2xltSm6C/juGH74Rnhkyc73FeC/Er9tLwto+pX0XiXxo2q6lCYWl07wfH9sks76IbWlhaTciwyoRG8R4yzHHWvlb4rftUaxrF4sfw+s9U8CxR2/2aS9udSMl9lmYtHE6HbDF/sJjpXzQLia51KS4uJri/u5i3n3UspaSQn+NmPLHp155qSG58yZ1kRvO2qEyMggfeB9G6cioL7z1tZCv7uJG3Mz88nA288HP9as6G8ZhPK+Zck7ldQACOnToMfyqpdWMVvel8lstuVFYkAf1wTkU/UnDSDyTsMq5dmOTwOPx7V+9X7DepHWv2RfhTcv98aHDCfm/wCeeY//AGWvzD/4K4XCXn7W0kKgtJbaDYA4GcfNM3/sw/Svj2azlmVAhRJexD48w84Jz+tUGjcbwdrqrBWfPy7exJHbJFX7WRYbWaSEqs5O1txJ347jP4dPasm60+SaQxmNkcBjyuML1yfz/lWhbQm1iSDEbvg7SjYBIJ5zWvobW80TiZX3yYxtG5jjBPy9D35rUlMUUyNAwlG7cZJZDvxjkZ/D8c1LNbm4f/SpECGU7EAB+UZ9ecdMY9K6z4b/ABq8d+ATZQ+DPFGqaLHps4uba2ikItzLuJYmPo4b+IHg9K+tPB//AAUiN5qiQ+NfBH9h6PLDL5954alLzxXbj5rmKFuMZyWXruOR3r7e+D/xz8G/ErQfB2p+D5b3xHo9+z2D6hBa7pNNu4oW+a9yN0JkwwUsACZB6ioPiB8L/C3xI+JHg7U/FniEXL+E7qIR6fJKiWbXUw3wiYZ+aVysRA7hQP4q8o8P/Fbxt8KF8VS/GO01AafpV1cwnxTLbl9K1uC7fzIVSJR5u9Y3EWyNSAEweVrzPxt+0p4Z8K2/hG3+FduvjbUdBtnsU8ReJkmT7LblQFt4yRunA4zuG35T3Jr5W+K3xi13xpcJFrWuS6zd23mIHMSxRQbyC4jReOTge2K8/ZLa7jDmJINsY2rnBY8fMT781k3zRW67I5I2VMqULAkN9enpWVNNDNMAdqMB5WQ/L+hYDrjiqlvskvHhMamWM7xJ+HQjoP8A9VZuvL/ooVSshZuI2OBu56N7UzTWKeVD50YUfeZTkKDz17//AF6szHzvNmzlY0Py4wducflUKzmRSXjKZGA69B6D+n41+2H/AAT78VmH9kH4fxSXQVokvYwNvRVvrgL+gFfn1/wVamlt/wBsXWGTdsbSNOU7Tgbtj4r5MiYCZVfhmxmNuHOeN4NQy6ZgkwfunA+eNn5Y9yc/w+1EM891NC8uEbcUYqmCB93HueBUTSNFHeQRuZNz7pHfklOOCe38P4ip204NarNb3CqvmhWjwdqxkZXkf55raj0yWxlkS2fzFHKtIntzgj8fwp1vYNPcwlmWJHLcg/cIHb04FdJoOijxBr2maNeTW2mJc3scX9oTZKR7mC5OASAeB6Ddk96/SrxZ+y38OPEHwJ1uWb4djwVqmjadfXp1K04uori3ikdZAy582JgIyyrkfPjOa/NH+ybnVoxdsUjneNcLGOeep+v+Ndv8FZdc0fxha/8ACOa1qOgyxOsk8mkzmMuUO5PMHRxu28enFfoz8Ofjx4s8efCHxR8RNS0fQ73WPCL3Nsqw3rQaffSRJA89xdRBCElVHj8sZPKtgjjPzP4q1DV/iNrk+u+INTm1nUbyQ3DOXY28TYxiGPoqgYAA7CvPvH3iC1ezl0+wVVkjBEtzCANnYqPevNbv4c3aeE18TQn/AEBrhrMec6q7SDaHwM5IXcuTjjcPUVzWpXTLGtnBLwCQXYFhGeRgep/xqlZW8MMaQrtBB+d2+bbznJ96ytUYTzRbY/37PuaZCRgZ9OmM5/OrVrum8z5Bt28Mecj1rG1JIridLcPBG6KxWMjLE49PXrVO5s3toSS3lPsLEMuSemBx+H0xU2iq6xTySR53KvDnJP8Anim28ck6u/l4MeP3ZcYzjluPbOBX6jfsU65cQfsy+D40lbarXwH/AIHXFfM//BVaFpv2xNXBZwo0fT8KB947G4z/AF9q+RLq5EjB7hVMqrtDHrx0B+nt6VJax+ZI0bAM7qenXpnPJ6HFJHpqQsJ0mMcQZcI3zP6ncP61LNCs+C6osKMFLxnGQRktnv04+vtSSTRW8yvbMXiil25kPLHqeO46Ve03xAGkPmMwOQYlVuvPzfy/WtWPUFt7hS485N4bYrDn5f73rwO3rWnpyxXySuk23aVdzMdsm3B+7/wIfoK9F0f4yeOLDw3P4UHjjVrnw7dR7JbdpyzeWygNCHIyIzxuXuUHNUooLO4tINjBZWUI7kEAFTwRjpwK+pf2If2Ubj4oO3ii9ubePwtBemzvjFKVuJiiCQwoAMYJdAzEg4Jxmv0s0nwj4f0HRZtG0/RbG00mbPm2UUCiKTIAJdf4iQAOfQV8g/tffsw6nY2eo+Mfh3bWttpdvaSXOr6cs3lND5YBMluMY5TcWBIxtJHXFfn5eRxeTujYHc4Lejg/xH161r/Ez4hzeIPC+h6JaeWmmaTJclVEIBQSFQEDA/MojijG7vg968dVftEmVLRtycjgdeg/KoruEKgAuJIEYF0nYcEYIGABnqGHPtWHZu8k27HmRSfKWOe3KkHt15+tXZGuIZI90paPO1tqjvzn6Vi6hCG1aRlVZUGM8YIH+9/hU0nyBcsEZyB83JHBxgeuT/KoppIrCEx7t8kqKwaTIJGB0pLdpUOTLulkG5kUYGDwRj9K/Uj9iLRLqT9mHwa0UbvGWvtrZ6/6dcV89f8ABW23e3/a0RgCqXPhuxk+U/exLOv9K+NbiCS8eOR3jW3UBWH8ZA6j+f41DKsIfMfzNgbGYnHWrKMLWN2VF3kn5GPzewzUN09utoZljO1lIA34C9RnHsT096itUjWzknlRS7N+6VcnYD1H8/yrMmnmWbzIMsRtLfKBg5OR+fpXb2Du1hGEgjjkkIZpFHUcZAz0zx+ZrQuPP87aiRpOu0oQMs44H4cn9K2/DZjltftOxUkKhDG5wcev1681q+Z51zIlq++Ro2kATlSME4P09fwr9wfg78OtG+Fvwn8P+H/Daxizis4pmusDN3KyKzzuR1Zzz+QHArtU3NjP3exz7UySGK+t5be5hjubeZGilikUMjoQQykHqCDjHvX4u/tQeC7D4Z/HDxl4R8Mbn0rT78JErNu8lJIo5vIU+ieYUycngV5JerKtm+cxPnhVPC8HIHsKzo2KXAWSFZLc43DdgEZ6e1UtcRlB3SnylBO5VwducjjPfpisXT7O7juSHjMVuy5MeckHnnbTmW5wfL3COQ4DOPm684/I1lzMi6i5ZGfaeSTg49PTnmiDUPO1BSoHqQo+VR2yfXqKr32NT1Lzy0oSEcBxk7wenbjP61PDbvKwUbknYnJzjgEn/wDVX7df8E7PDMkX7Gvw5yseJIr2Vf8Ade+uGX9GFfHH/BZLw79n+OHgnWlLKt94ce1f0/c3Lkfj+/8A0r4BXmQRiTcp+UBhuJPUEfQ5pIbUtKwupI1ih5LRn72eMg/XirUNut1IydSpwWYnsOn4/wBKLzR1G1oSSokyVkAYJx2z9P1qGF4oZvKhEk8LA4jLYOfQH8SMis+Oze5kRwy24LlVxyRtOefbn9K6KeOazIWF/NRfnMrPz1A6d1yRj6A1oNeTaXcNFchopHVCG67hnkk9Qcjj04rRt5o7O+jvFbEKqu/BLcZIPXOcZrufBNq91daveWlur7LVli2ZIIYdOe544r9tfgl408PfEL4R+FNY8MXaXejyadDDHg/NC0cao0Tj+F1IKkHuK7LdtULtP8qfGoIB4GPwr8cP2vda0HxB+0z8QrrwyRdWcl3GJbiJ8pLcpBGtwUPdd6EfVW9q8J1jzbSaXfcFnRgqtjhsHBx6Dr+dc/8AalWZlj6n/lm3Jx3GPqetTyXEa2vlqnKncu7JPI5BPcDFUlAWZnkn3HHJZs4/rzn1ptxGkmH80qVO0KxwAea5LVLom4lwrSqq8q0mVBy3zADp2/Gls4Z2h2MHS5K7n3ZGBkECrSwtcXAb5ljk+Xfj7ufX17mrs0zQyxoECmP7rE43Hpj37V++P7FOmHR/2TfhTblSC2gW0/8A38XzP/Z6+Of+C0Ojouj/AAx1cQmSRZL+0JA7HyHAJ/4Cx/Cvy/W1MMIMrKyyH5oz1Bzxz9OafdW7yTMEaCUypuTGV2c4JI/zjOamspA8Nwksm1o9yMqN8pXn5h65/rVVphJLG0b4R/lfd3+mfxqOMTC5SMQs6qSNyg8AkkZ9hntWnZrDZXAlhk82Vjjc2MHpxg9sfn+NT3E6xyYiX55G2F5MjByOMDtjpViOT7HcRlrdju58x+RjaCCw/Q/QVZVVZf3sgiRQNu4kBxnop9q9W8FeIjZ+GwtvmSaT7zHkKM4+pOAMfSvY/wBk39sC9/ZW1afQ9V0a3vfh7rGppeajdRA/a7AtGIzMmOHGFjZlPZGxya/Wrw/4i0nxhotrrGhana6xpN5GJbe8s5lkikQ9CCDXy3+2N+2dD8H4z4P8GppeveKrmKRdSkupd1vpcLRlV37TzMzMpCH+FSSORX5efaxGkKhlIRNrKg64HA9j0/KsjV7iS42qud/PDLj5Tz8x/rWHtljaVWaNJY5CpaPr9Prmn27COZA7tcIWKksR1POcdMjms66jgkkLwmONo+rNztHcH2J/Cm3moQrH9riSNJY95Z4mPzYAwSeueAOPSuanzNcQzgeSEOxotp+U9SPpk4/E1r2Plwh5pIi5QfJtPB7EZ9P8KW+ujJ8sckckec/KAW3dj9B0qk0Kw2tz++33McbN9/hjjGP1Ff0cfBjQZfCvwf8AA2iyx+TNp2hWNpJHt+6yW6Kw/MGvlT/grp4dTVP2YrDU/KWSXS9ftpMkgYjkSWNhn3LJ+VfjXJN5VxuMTGKTCh36bsZx6ZFGn/6RJKWKyZmUjuI27ZHp/jVya1NhNucqsco/gGeo5GDyDnj8aryW8NtIBEnIXdk8qQD6d60beSWK4lkik2/Lgbl+X5jtLY6etTSKJPLJ5+UsJFwfmwSTx6kA47YFR2sZOHjdo0DYUMuDn6/55NaljewWrvFOHkt3RVVTkk4b7pI654z9KiltUnvIo5GKwgYYN/D/AHR7f/qrqY7hLWz8uIyPLtIEQ5C+hz65xWZc67NBcJaC3TzGH71pPnEfbp3POfxp32/UIIdtrqt9ptoTxHYzNDFj3UdM9/XipdNbybUxRhSGOZZm53A92z1OaWS7n2/fLZ4PGT/+rNdL8JvHUnw/8bWGsQx2l7DBOr3FtdRhkuI937xMH7uRkHHPNM+LXjvT/iF4ku9Ui0iy0sy7Q0VhGY4y+AGk2qOvA/WuFm2LDy5Usozk8Nj0x3rOuYVkZUiHP99uRz/Mf4Vm6g0rQySJEPIUgS+VkEcHv9P6U/TcXkeFjZG42pMACQQDnI65rSvLWOG1W13DzCuTgbu3IA/zyKyrWG3s1ETyCXcN3nMP4uvX26fia2/h/wCFrjxV4+8OaOxWVL7U7O1TB5fzLhEI/JjxX9J6qFAA4FfPv7fHgseOf2Q/iVZLGZJ7PTf7UhwMnfbOs/6iMg+xNfgs0KtbhwjyxI3ClgdvIyMegP8AOnXdxa6bMsSxsyMvmA425bJ4x6f/AF6r28z3SziTZE+P9cwHAUjg+g6VaiZEhZmBEuNoMzcEHtz2xg1R/tJo5beLbFKyzKoXo/rjH1GK3W1BnYM/kllbGxRtVM+3dv8AGnxssqmElGfvk46nvViPy2ldi5ZFXjngcHketOjkWSQzNE7qAh3A4LevFS3l6dNa2lUtN5nzBV984Jz3z6+lJbXTQXKrIsR+Yl17LjqB7e/vVu1bbBsafehc4XvsH3Tz1NSxSfOvmSDOS2AMdKz7jWB+6iifJkAPlYx+NVlupN0kipwmFCchiDxuA/OpoLpWhikJbByiZcDHOM/nj86i85LWSVHIErHBR2/PBNC3kVnb3DPAlzEwXayjlOvH4jn8KxLi6h+2mJoJWJUNtzgKMkn9BUjaa0dhCA0QfcAEt+rjjHPdsn9DSyWU8Ns17JIpkiG3n5uueR7rz+FV47NGMTvL+7cEeWOcsFAJFfQ37Bfg6Lxh+158LbMok8FpfTak4IBwLeB5VJx6SKv44r96KyvFHh+18W+G9W0O/UvY6naTWU6jqY5EKMPyY1/Nnrlm/h3WtR0G5MhksbuWzn4wyvG5jPHrlDUE1sbq3CH92GICysuSxHPr3OaozX3+rEMSRbMK5A4Pv9OlWpA9xHLLM67ZolG1+ADjjnHt+mKo+VLqFxbWnyqWZRgDJYdTg+vTj9a6C6tJrdfLilQ+WNiqicSZODjP0/ShrdY7FpJtqFuJMKSPUH1xg/zp1rL5zxpGsbRMMEc4z2FaF2xjuFSRWJUrsCnoe/0Gazwq3GrYi/fhmO/CkjIAP5CrXmLNeSFo/LycrFkcccgH0qxFNaqo2j+HBZievrn15xSyTxEbVV846HnNVP7OtmuTKyGN85Y5+vb6/oa0vs1/DZtI9mYLMfMsjfMcZ4zxnB5/Os5be8u4poEuAsCfvvKMYVjgDkA+xBqpHayXlxIf9aLfndswXzwQAe4571Zt447qZ1S3cqygsshGVyMgdetZmqSQLNdoIW+1KOJi2AGyOeM54yMUy3hNhC8iTF5ZVZjlMhACMY546n8QKja9GqSFkjb92AMqMrnucevT6Yq2qxPEnlqyEuoI5IPUccevHHpX3v8A8Ef/AASupfGTxl4glsi8WgaNHZwXUiYIluJeSPfZbsPxPrX600V+E3/BQbwHa/C/9sLx2kFp9nt9WWLXbZWXEb+cmZmHt5wl6ehr5phYzyJ+9M74JaRTiNcdx/n1p6S/2eXnQ+cZMpICBgkcZHp2qSGW5f5Lkgxth9kqgDjt/OtCz0doWW6wPM6xBTg7xyPoOetXbOVI1dojJIY+WeQDGR2HsMjn3PFRahdPCkqoytJNHtOByCTngep6fjWn4f0FLS4gguLiO3Uth2KkqxJAx6nByPwqfxhZx+H9ekt3tyjsu533FlZcDGw4HcHnjPpWHpsjwTT3MIaPanyr6HOMY79f1qGOWITYEgSU8g4+7nsRUturWqvH945Gd3IyPUU6S+W3zLwN2MY6/So5JFuFaNiTIykGNx1GOP8APtXZR+LY7jRri3H724a3MDRMpB5AHXOMDGc1zttcTWkn7wK77hukyCFBzxnqOmKrX2mlZIPta3Cyr8rDO0Bc9eCecdKL5E+zQrbR+ZsXYJdpLlefmbkbjya5m8aXYqRkh53+Z48D6Z9OmfzrWs7WR186S4BhdvLdivXH3SQPTgmmqqw4aKKOAIuSgU4Oe/XnOD+dLZ3V1GzQ2lo8yKnmlfvbAcksPTknGPU1+xX/AASh8EzaB+zXc+I7q38mbxNq813C56vbxBYEP0Lxykf72e9fatFfmH/wWc+GEklv8PfiNCv7mBptAvNq5bLgzW/PplJx/wACFfmNHIkcah2aRGGVjVcbjz949ulWbWxlvpIWaLyjH96AMRng8k+1ak0EimJLuHcrfOFU5Jx249QavWbJMD5UiYjXG2ZuSxOQD7dvwqvqF0bOZVndkduUjVBsQ4GOR0zz+VPhvLdpGaJT5axkYPPzf3h3rrPCNxLpt3b6rfWH2izjkYOsJ3NGMcSKO4zjj0JNP+JXi628RalZfYVa5NuHWRlTb5hds49wAOvqTXERqLtMkGIOfu5bIUcY68H1pFt2WcvK6tnLDZyPr7niortpbJl83ewbsvvTFhdo1Kl1CklT3H0qxDcLkLv5xt2kZP13VNFI8ay77gsvKnaPujtTgiyYZUeRpRtDbeeuVB9Oe5qSaSaORRHH58OSdxY4kUEZGfaoby6uJo1QbpLWFMhc7Qx9z16k8dOOlc/MqcXCKTATskLnnc3IAH4Hn6etblrb2c671uGDuAk2wY2nOQNvcdMmpbWOO1mRHLblKndu+Q8ZbJ7dunf61Wkmnm1C3g08GXUWdI4GiQ/O7EbVx9So47mv6Ifgl8OYPhD8IfB/guBg66HpcFk8n/PSRUAkf/gT7j+NdzRXhf7a/wAHz8cP2ZfHPhm3tlutVFkb/TVbr9qgPmxhT2LbSn0c1/P8lr9tmgVN0eFB3ryQAM/d/wA+ldK1slnebpWZixAMJf5j6exycfTkd6o3twA7rM8ihlIVmXO7pwMdOay21dbfUVMabpWwFXGA24fe/DitW+Z/JlfySsygb4wd2Pl5I/pUti06yRSnmL7rLnDYznJPeulkaS3kiihJSzcbhH5hK8nkYqtZyfZ77MKsGP3CR8zc9AT0/Cq8lnLbwK++NX80YQtlh1Pb69agaGT5fm8s7grMykgZ9KtC4t/L8uXc4k/1bOp3M3Tp6VlXFuLV3VZzJG5ICr+WKoXDFo0WDEkikg55I49fyH41rR3HmRhZ8GTIjaPb0xkE57+tTLnzEKPvGRkqefQHFO1LasCWhhEJjypikY4DADcyjsSSK5q4s5YYFmik8hcY2u+Tk98Dpnn9ap20L3t1hQ06RHcwUYXGAcg+vb8Sa6OR4rO3SWREiUtkIqkBnCjAB7noeeOKz4ZL6G7ljt7dp4IWw8AOMq2ML8vfqffFfSn/AAT7+EY+LH7VXg9ADLpXh4t4gvVlGR+52hEI9fPePPYiv3Ro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2" y="1281615"/>
            <a:ext cx="2948435" cy="386543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0" y="-27533"/>
            <a:ext cx="12192000" cy="815741"/>
            <a:chOff x="0" y="-27533"/>
            <a:chExt cx="12192000" cy="81574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-27533"/>
              <a:ext cx="12192000" cy="815741"/>
            </a:xfrm>
            <a:prstGeom prst="rect">
              <a:avLst/>
            </a:prstGeom>
            <a:solidFill>
              <a:srgbClr val="230A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3600" dirty="0" smtClean="0"/>
                <a:t>Челябинск в лицах</a:t>
              </a:r>
              <a:endParaRPr lang="ru-RU" sz="3600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129308" y="138544"/>
              <a:ext cx="600365" cy="50032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rgbClr val="230A59"/>
                  </a:solidFill>
                </a:rPr>
                <a:t>9</a:t>
              </a:r>
              <a:endParaRPr lang="ru-RU" dirty="0">
                <a:solidFill>
                  <a:srgbClr val="230A59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5789" y="5656654"/>
            <a:ext cx="3002463" cy="64633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Бейвель</a:t>
            </a:r>
            <a:r>
              <a:rPr lang="ru-RU" dirty="0" smtClean="0">
                <a:solidFill>
                  <a:schemeClr val="bg1"/>
                </a:solidFill>
              </a:rPr>
              <a:t> Александр </a:t>
            </a:r>
            <a:r>
              <a:rPr lang="ru-RU" dirty="0" err="1" smtClean="0">
                <a:solidFill>
                  <a:schemeClr val="bg1"/>
                </a:solidFill>
              </a:rPr>
              <a:t>Францевич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ÐÐ°ÑÑÐ¸Ð½ÐºÐ¸ Ð¿Ð¾ Ð·Ð°Ð¿ÑÐ¾ÑÑ ÑÐ²Ð¸Ð»Ð»Ð¸Ð½Ð³ ÑÐ°Ð¼ÑÐ¸Ð» ÑÐ¾ÑÐ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10" y="1280117"/>
            <a:ext cx="2831419" cy="38846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430410" y="5665569"/>
            <a:ext cx="2762023" cy="64633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Цвиллинг</a:t>
            </a:r>
            <a:r>
              <a:rPr lang="ru-RU" dirty="0" smtClean="0">
                <a:solidFill>
                  <a:schemeClr val="bg1"/>
                </a:solidFill>
              </a:rPr>
              <a:t> Самуил Моисеевич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ÐÐ¾ÐºÑÐ¾Ð²ÑÐºÐ¸Ð¹, ÐÐ»Ð°Ð´Ð¸Ð¼Ð¸Ñ ÐÐ¾ÑÐ½Ð¸Ð»ÑÐµÐ²Ð¸Ñ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93" y="1280117"/>
            <a:ext cx="2995741" cy="38619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28375" y="5636474"/>
            <a:ext cx="2786978" cy="64633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Покровский Владимир </a:t>
            </a:r>
            <a:r>
              <a:rPr lang="ru-RU" dirty="0" err="1" smtClean="0">
                <a:solidFill>
                  <a:schemeClr val="bg1"/>
                </a:solidFill>
              </a:rPr>
              <a:t>Корнильевич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Теплоухов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0912" y="1281615"/>
            <a:ext cx="2718664" cy="38970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9451295" y="5640461"/>
            <a:ext cx="2678121" cy="646331"/>
          </a:xfrm>
          <a:prstGeom prst="rect">
            <a:avLst/>
          </a:prstGeom>
          <a:solidFill>
            <a:srgbClr val="230A59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Теплоухов Константин Николаевич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1195</Words>
  <Application>Microsoft Office PowerPoint</Application>
  <PresentationFormat>Широкоэкранный</PresentationFormat>
  <Paragraphs>387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Лист</vt:lpstr>
      <vt:lpstr>Разработка проекта создания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Электронное интерактивное приложение</dc:title>
  <dc:creator>user</dc:creator>
  <cp:lastModifiedBy>Acer</cp:lastModifiedBy>
  <cp:revision>194</cp:revision>
  <dcterms:created xsi:type="dcterms:W3CDTF">2020-03-10T06:51:24Z</dcterms:created>
  <dcterms:modified xsi:type="dcterms:W3CDTF">2020-06-16T05:47:55Z</dcterms:modified>
</cp:coreProperties>
</file>