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315" r:id="rId3"/>
    <p:sldId id="256" r:id="rId4"/>
    <p:sldId id="273" r:id="rId5"/>
    <p:sldId id="275" r:id="rId6"/>
    <p:sldId id="276" r:id="rId7"/>
    <p:sldId id="277" r:id="rId8"/>
    <p:sldId id="278" r:id="rId9"/>
    <p:sldId id="279" r:id="rId10"/>
    <p:sldId id="284" r:id="rId11"/>
    <p:sldId id="280" r:id="rId12"/>
    <p:sldId id="281" r:id="rId13"/>
    <p:sldId id="282" r:id="rId14"/>
    <p:sldId id="283" r:id="rId15"/>
    <p:sldId id="287" r:id="rId16"/>
    <p:sldId id="290" r:id="rId17"/>
    <p:sldId id="299" r:id="rId18"/>
    <p:sldId id="295" r:id="rId19"/>
    <p:sldId id="300" r:id="rId20"/>
    <p:sldId id="297" r:id="rId21"/>
    <p:sldId id="317" r:id="rId22"/>
    <p:sldId id="309" r:id="rId23"/>
    <p:sldId id="318" r:id="rId24"/>
    <p:sldId id="329" r:id="rId25"/>
    <p:sldId id="320" r:id="rId26"/>
    <p:sldId id="319" r:id="rId27"/>
    <p:sldId id="334" r:id="rId28"/>
    <p:sldId id="321" r:id="rId29"/>
    <p:sldId id="335" r:id="rId30"/>
    <p:sldId id="327" r:id="rId31"/>
    <p:sldId id="330" r:id="rId32"/>
    <p:sldId id="333" r:id="rId33"/>
    <p:sldId id="336" r:id="rId34"/>
    <p:sldId id="307" r:id="rId35"/>
    <p:sldId id="304" r:id="rId36"/>
    <p:sldId id="332" r:id="rId37"/>
    <p:sldId id="311" r:id="rId38"/>
    <p:sldId id="331" r:id="rId39"/>
    <p:sldId id="310" r:id="rId40"/>
    <p:sldId id="322" r:id="rId41"/>
    <p:sldId id="325" r:id="rId42"/>
    <p:sldId id="324" r:id="rId43"/>
    <p:sldId id="326" r:id="rId44"/>
    <p:sldId id="308" r:id="rId45"/>
    <p:sldId id="32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7" autoAdjust="0"/>
  </p:normalViewPr>
  <p:slideViewPr>
    <p:cSldViewPr>
      <p:cViewPr varScale="1">
        <p:scale>
          <a:sx n="108" d="100"/>
          <a:sy n="108" d="100"/>
        </p:scale>
        <p:origin x="7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44D0F-D4DA-4968-B1BC-A998BBC63692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EB536-F6BE-435A-A80B-8CFCC12F1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9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EB536-F6BE-435A-A80B-8CFCC12F1A4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1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6BF4F3-AA0E-4927-929C-AE799275F828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7243AD-7426-456C-86DB-F360E8B3D68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62D3EF-AD8D-EAE3-EDB7-CA2254A69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6" y="2781913"/>
            <a:ext cx="9252520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Кафедра</a:t>
            </a:r>
          </a:p>
          <a:p>
            <a:pPr marL="0" indent="0" algn="ctr">
              <a:buNone/>
            </a:pPr>
            <a:r>
              <a:rPr lang="ru-RU" sz="36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 </a:t>
            </a:r>
            <a:r>
              <a:rPr lang="ru-RU" sz="40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«ЭКОНОМИКА и ФИНАНСЫ»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6E33B35-0187-CF7B-90A9-EF53C0FF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60648"/>
            <a:ext cx="7236296" cy="1399924"/>
          </a:xfrm>
          <a:prstGeom prst="rect">
            <a:avLst/>
          </a:pr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Южно-Уральский государственный университет</a:t>
            </a:r>
          </a:p>
          <a:p>
            <a:pPr algn="ctr"/>
            <a:r>
              <a:rPr lang="ru-RU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ВЫСШАЯ ШКОЛА ЭКОНОМИКИ И УПРАВЛЕНИЯ</a:t>
            </a:r>
            <a:br>
              <a:rPr lang="ru-RU" sz="18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endParaRPr lang="ru-RU" sz="1800" b="1" dirty="0">
              <a:ln w="10160">
                <a:noFill/>
                <a:prstDash val="solid"/>
              </a:ln>
              <a:solidFill>
                <a:schemeClr val="bg1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" name="Picture 2" descr="C:\Users\Kirill\Desktop\logo.jpg">
            <a:extLst>
              <a:ext uri="{FF2B5EF4-FFF2-40B4-BE49-F238E27FC236}">
                <a16:creationId xmlns:a16="http://schemas.microsoft.com/office/drawing/2014/main" id="{6FEC3CC9-E826-AE73-7B02-74628923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2051720" cy="1399924"/>
          </a:xfrm>
          <a:prstGeom prst="rect">
            <a:avLst/>
          </a:prstGeom>
          <a:noFill/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62F1CF4-BB80-1BAC-CE97-8BD4F8DA34FB}"/>
              </a:ext>
            </a:extLst>
          </p:cNvPr>
          <p:cNvSpPr txBox="1">
            <a:spLocks/>
          </p:cNvSpPr>
          <p:nvPr/>
        </p:nvSpPr>
        <p:spPr>
          <a:xfrm>
            <a:off x="3923928" y="5199399"/>
            <a:ext cx="2592288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latin typeface="Arial Black" panose="020B0A04020102020204" pitchFamily="34" charset="0"/>
              </a:rPr>
              <a:t>          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2023</a:t>
            </a:r>
            <a:r>
              <a:rPr lang="ru-RU" sz="4000" b="1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95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3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16632"/>
            <a:ext cx="4752528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9"/>
            <a:ext cx="4353869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0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2" y="260649"/>
            <a:ext cx="4449647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439248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0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260648"/>
            <a:ext cx="4427623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635" y="260649"/>
            <a:ext cx="868366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0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ЛАБОРАТОРИЯ ДЕЛОВЫХ ИГР</a:t>
            </a:r>
            <a:br>
              <a:rPr lang="ru-RU" sz="4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</a:br>
            <a:r>
              <a:rPr lang="ru-RU" sz="4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ЮУрГУ</a:t>
            </a:r>
            <a:endParaRPr lang="ru-RU" sz="4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Содержимое 6" descr="susu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774028" cy="4937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el00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3526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h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28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gr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0928"/>
            <a:ext cx="9144000" cy="935944"/>
          </a:xfrm>
        </p:spPr>
        <p:txBody>
          <a:bodyPr/>
          <a:lstStyle/>
          <a:p>
            <a:pPr algn="ctr"/>
            <a:r>
              <a:rPr lang="ru-RU" b="1" dirty="0">
                <a:latin typeface="Cambria" pitchFamily="18" charset="0"/>
              </a:rPr>
              <a:t>НАГРАЖДЕНИЯ</a:t>
            </a:r>
          </a:p>
        </p:txBody>
      </p:sp>
      <p:pic>
        <p:nvPicPr>
          <p:cNvPr id="3" name="Рисунок 2" descr="vh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264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gr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7002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85000"/>
                  </a:schemeClr>
                </a:solidFill>
                <a:latin typeface="Batang" pitchFamily="18" charset="-127"/>
                <a:ea typeface="Batang" pitchFamily="18" charset="-127"/>
                <a:cs typeface="Arial" pitchFamily="34" charset="0"/>
              </a:rPr>
              <a:t> </a:t>
            </a:r>
            <a:r>
              <a:rPr lang="ru-RU" b="1" dirty="0">
                <a:latin typeface="Batang" pitchFamily="18" charset="-127"/>
                <a:ea typeface="Batang" pitchFamily="18" charset="-127"/>
                <a:cs typeface="Arial" pitchFamily="34" charset="0"/>
              </a:rPr>
              <a:t>ЛАБОРАТОРИЯ ДЕЛОВЫХ ИГР</a:t>
            </a:r>
            <a:br>
              <a:rPr lang="ru-RU" b="1" dirty="0">
                <a:latin typeface="Batang" pitchFamily="18" charset="-127"/>
                <a:ea typeface="Batang" pitchFamily="18" charset="-127"/>
                <a:cs typeface="Arial" pitchFamily="34" charset="0"/>
              </a:rPr>
            </a:br>
            <a:r>
              <a:rPr lang="ru-RU" b="1" dirty="0">
                <a:latin typeface="Batang" pitchFamily="18" charset="-127"/>
                <a:ea typeface="Batang" pitchFamily="18" charset="-127"/>
                <a:cs typeface="Arial" pitchFamily="34" charset="0"/>
              </a:rPr>
              <a:t>ЧПИ 1980г.</a:t>
            </a:r>
          </a:p>
        </p:txBody>
      </p:sp>
      <p:pic>
        <p:nvPicPr>
          <p:cNvPr id="4" name="Рисунок 3" descr="00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3"/>
            <a:ext cx="7560840" cy="507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D9D37-D58E-2221-9E04-C4806E26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642DB1-7A06-7D58-649C-3DC324C7D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632"/>
            <a:ext cx="9144000" cy="10081120"/>
          </a:xfrm>
        </p:spPr>
      </p:pic>
    </p:spTree>
    <p:extLst>
      <p:ext uri="{BB962C8B-B14F-4D97-AF65-F5344CB8AC3E}">
        <p14:creationId xmlns:p14="http://schemas.microsoft.com/office/powerpoint/2010/main" val="2363429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asch19.1.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5DC29-9C15-7D8A-451D-718925D0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9E17F0-EDE8-A2D1-1FBF-83D28F247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0888" y="0"/>
            <a:ext cx="12961440" cy="6858000"/>
          </a:xfrm>
        </p:spPr>
      </p:pic>
    </p:spTree>
    <p:extLst>
      <p:ext uri="{BB962C8B-B14F-4D97-AF65-F5344CB8AC3E}">
        <p14:creationId xmlns:p14="http://schemas.microsoft.com/office/powerpoint/2010/main" val="2323187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5016E-8A26-8887-52C4-76365B2D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8F33AA-2C7E-7B2E-3B73-DB5956A83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6874" cy="7029400"/>
          </a:xfrm>
        </p:spPr>
      </p:pic>
    </p:spTree>
    <p:extLst>
      <p:ext uri="{BB962C8B-B14F-4D97-AF65-F5344CB8AC3E}">
        <p14:creationId xmlns:p14="http://schemas.microsoft.com/office/powerpoint/2010/main" val="4586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D52EF-F717-B5D9-FB7A-05D86872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3D6F43-7D06-2DF1-E294-4DE6AD9EE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33" y="0"/>
            <a:ext cx="10244666" cy="6858000"/>
          </a:xfrm>
        </p:spPr>
      </p:pic>
    </p:spTree>
    <p:extLst>
      <p:ext uri="{BB962C8B-B14F-4D97-AF65-F5344CB8AC3E}">
        <p14:creationId xmlns:p14="http://schemas.microsoft.com/office/powerpoint/2010/main" val="338328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D881C6EC-8235-4610-133E-15A40864E9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91909"/>
            <a:ext cx="8517692" cy="3666091"/>
          </a:xfrm>
        </p:spPr>
      </p:pic>
    </p:spTree>
    <p:extLst>
      <p:ext uri="{BB962C8B-B14F-4D97-AF65-F5344CB8AC3E}">
        <p14:creationId xmlns:p14="http://schemas.microsoft.com/office/powerpoint/2010/main" val="211568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D701AA-B4E0-D0C6-5C15-5BCB205AD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313035" cy="6984776"/>
          </a:xfrm>
          <a:prstGeom prst="rect">
            <a:avLst/>
          </a:prstGeom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643129AA-B84B-7399-62AC-983AF502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" y="3428264"/>
            <a:ext cx="5327576" cy="35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AB3F-B24B-41B4-AF98-8B9666B1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BE9C96-750D-384F-80B5-7D2DFA468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32345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A4A08-DCE4-36A5-77FA-012E6DCCE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A17E4A-EE6E-53A6-DF8F-CCD3A798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8560" y="0"/>
            <a:ext cx="10933026" cy="6852816"/>
          </a:xfrm>
        </p:spPr>
      </p:pic>
    </p:spTree>
    <p:extLst>
      <p:ext uri="{BB962C8B-B14F-4D97-AF65-F5344CB8AC3E}">
        <p14:creationId xmlns:p14="http://schemas.microsoft.com/office/powerpoint/2010/main" val="1392744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4551D5-B1D1-81DF-6CF3-57995EBC11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199232" y="2852936"/>
            <a:ext cx="9542463" cy="4460875"/>
          </a:xfr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96751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0000"/>
          </a:xfrm>
        </p:spPr>
        <p:txBody>
          <a:bodyPr anchor="ctr">
            <a:noAutofit/>
          </a:bodyPr>
          <a:lstStyle/>
          <a:p>
            <a:r>
              <a:rPr lang="ru-RU" sz="3200" b="1" dirty="0">
                <a:latin typeface="Batang" pitchFamily="18" charset="-127"/>
                <a:ea typeface="Batang" pitchFamily="18" charset="-127"/>
              </a:rPr>
              <a:t>В 1980 году, согласно приказу ректора, была организована межкафедральная экономическая лаборатория деловых игр.</a:t>
            </a:r>
            <a:endParaRPr lang="ru-RU" sz="32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420889"/>
            <a:ext cx="9144000" cy="4437112"/>
          </a:xfrm>
        </p:spPr>
        <p:txBody>
          <a:bodyPr/>
          <a:lstStyle/>
          <a:p>
            <a:pPr algn="ctr">
              <a:buNone/>
            </a:pPr>
            <a:r>
              <a:rPr lang="ru-RU" i="1" dirty="0">
                <a:solidFill>
                  <a:schemeClr val="bg1"/>
                </a:solidFill>
              </a:rPr>
              <a:t>здесь фото лаборатории</a:t>
            </a:r>
          </a:p>
        </p:txBody>
      </p:sp>
      <p:pic>
        <p:nvPicPr>
          <p:cNvPr id="5" name="Рисунок 4" descr="01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3840"/>
            <a:ext cx="8064896" cy="513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4C0F2-B78A-8B6E-36FA-0EEADF59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4645CD-E7EE-B77D-68EC-FCD2635BE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784" y="0"/>
            <a:ext cx="10753412" cy="6858000"/>
          </a:xfrm>
        </p:spPr>
      </p:pic>
    </p:spTree>
    <p:extLst>
      <p:ext uri="{BB962C8B-B14F-4D97-AF65-F5344CB8AC3E}">
        <p14:creationId xmlns:p14="http://schemas.microsoft.com/office/powerpoint/2010/main" val="52686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78DBC7-46BA-099A-47F6-549D151BF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13782"/>
            <a:ext cx="5130931" cy="6871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A3824F-7E13-A686-A655-8F3EFF1FB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3782"/>
            <a:ext cx="5130930" cy="68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1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4816D6-013D-750C-44C4-8F78251CA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16D7A7-2874-207F-FD28-36FC8295C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53136"/>
            <a:ext cx="5735225" cy="22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1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asch19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77490" cy="6453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C06A72-8BC3-426F-80D1-A4C6C45CA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347A7-6808-9878-8BE8-928163AF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B68942-6161-3143-B9C9-399CEA2EF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1632107" cy="7173416"/>
          </a:xfrm>
        </p:spPr>
      </p:pic>
    </p:spTree>
    <p:extLst>
      <p:ext uri="{BB962C8B-B14F-4D97-AF65-F5344CB8AC3E}">
        <p14:creationId xmlns:p14="http://schemas.microsoft.com/office/powerpoint/2010/main" val="617044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8FB3D0-5BD6-4855-AD4A-09E85A8D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9834" y="857250"/>
            <a:ext cx="6858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172BA1-5E1C-4AF4-AC11-37A8ABEFE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8980" y="962980"/>
            <a:ext cx="6858000" cy="49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135A3-B92C-19BB-EF92-0513CF52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357FEA-7221-84AB-F872-3F44975D2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749"/>
            <a:ext cx="9756575" cy="7317432"/>
          </a:xfrm>
        </p:spPr>
      </p:pic>
    </p:spTree>
    <p:extLst>
      <p:ext uri="{BB962C8B-B14F-4D97-AF65-F5344CB8AC3E}">
        <p14:creationId xmlns:p14="http://schemas.microsoft.com/office/powerpoint/2010/main" val="43361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ADF709-4432-40C2-8E0F-AECA3FBE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27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A189F-8EC5-B6E5-00F4-9D2BD6A3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0540D5-E6FF-B40A-1408-60B2904AB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05272"/>
            <a:ext cx="9824295" cy="6552728"/>
          </a:xfrm>
        </p:spPr>
      </p:pic>
    </p:spTree>
    <p:extLst>
      <p:ext uri="{BB962C8B-B14F-4D97-AF65-F5344CB8AC3E}">
        <p14:creationId xmlns:p14="http://schemas.microsoft.com/office/powerpoint/2010/main" val="266948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0000"/>
          </a:xfrm>
        </p:spPr>
        <p:txBody>
          <a:bodyPr anchor="ctr">
            <a:noAutofit/>
          </a:bodyPr>
          <a:lstStyle/>
          <a:p>
            <a:r>
              <a:rPr lang="ru-RU" sz="3200" b="1" dirty="0">
                <a:latin typeface="Batang" pitchFamily="18" charset="-127"/>
                <a:ea typeface="Batang" pitchFamily="18" charset="-127"/>
              </a:rPr>
              <a:t>Ответственным за организацию лаборатории назначен кандидат технических наук, доцент Христенко Б.Н.</a:t>
            </a:r>
          </a:p>
        </p:txBody>
      </p:sp>
      <p:pic>
        <p:nvPicPr>
          <p:cNvPr id="7" name="Рисунок 6" descr="006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700808"/>
            <a:ext cx="3456384" cy="483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AB578-D605-0A2E-66B5-1F7A7F6A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B3A791-844D-4C45-2DAC-CF589177D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260648"/>
            <a:ext cx="10860024" cy="6532984"/>
          </a:xfrm>
        </p:spPr>
      </p:pic>
    </p:spTree>
    <p:extLst>
      <p:ext uri="{BB962C8B-B14F-4D97-AF65-F5344CB8AC3E}">
        <p14:creationId xmlns:p14="http://schemas.microsoft.com/office/powerpoint/2010/main" val="3194990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718DD-5371-11B3-9812-65B6FF1C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915D59-C3C5-58CE-975F-6BACC6C12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7584"/>
            <a:ext cx="9433048" cy="12577401"/>
          </a:xfrm>
        </p:spPr>
      </p:pic>
    </p:spTree>
    <p:extLst>
      <p:ext uri="{BB962C8B-B14F-4D97-AF65-F5344CB8AC3E}">
        <p14:creationId xmlns:p14="http://schemas.microsoft.com/office/powerpoint/2010/main" val="3481185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07853-FDA2-72BD-1AE5-0896FA8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964E93-5260-CA90-9434-C2D38804F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8" y="-3215"/>
            <a:ext cx="9193328" cy="6894996"/>
          </a:xfrm>
        </p:spPr>
      </p:pic>
    </p:spTree>
    <p:extLst>
      <p:ext uri="{BB962C8B-B14F-4D97-AF65-F5344CB8AC3E}">
        <p14:creationId xmlns:p14="http://schemas.microsoft.com/office/powerpoint/2010/main" val="3155726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zasch00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218"/>
            <a:ext cx="9144000" cy="6457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401BBB-7D94-67FD-9EE4-72C92C554A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8" y="3406775"/>
            <a:ext cx="9553575" cy="3451225"/>
          </a:xfr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E46C80B8-0611-3A3A-4DA2-5C50294BD58A}"/>
              </a:ext>
            </a:extLst>
          </p:cNvPr>
          <p:cNvSpPr txBox="1">
            <a:spLocks/>
          </p:cNvSpPr>
          <p:nvPr/>
        </p:nvSpPr>
        <p:spPr>
          <a:xfrm>
            <a:off x="3059832" y="620688"/>
            <a:ext cx="6840760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Кафедра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36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 </a:t>
            </a:r>
            <a:r>
              <a:rPr lang="ru-RU" sz="4000" b="1" dirty="0">
                <a:ln w="1016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ea typeface="Meiryo UI" pitchFamily="34" charset="-128"/>
                <a:cs typeface="Meiryo UI" pitchFamily="34" charset="-128"/>
              </a:rPr>
              <a:t>«ЭКОНОМИКА и ФИНАНСЫ»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3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96" y="188640"/>
            <a:ext cx="9111904" cy="650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9248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66803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16632"/>
            <a:ext cx="4680520" cy="654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435</TotalTime>
  <Words>74</Words>
  <Application>Microsoft Office PowerPoint</Application>
  <PresentationFormat>Экран (4:3)</PresentationFormat>
  <Paragraphs>14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Batang</vt:lpstr>
      <vt:lpstr>Meiryo UI</vt:lpstr>
      <vt:lpstr>Arial</vt:lpstr>
      <vt:lpstr>Arial Black</vt:lpstr>
      <vt:lpstr>Calibri</vt:lpstr>
      <vt:lpstr>Cambria</vt:lpstr>
      <vt:lpstr>Constantia</vt:lpstr>
      <vt:lpstr>Wingdings 2</vt:lpstr>
      <vt:lpstr>Тема Office</vt:lpstr>
      <vt:lpstr>Поток</vt:lpstr>
      <vt:lpstr>Южно-Уральский государственный университет ВЫСШАЯ ШКОЛА ЭКОНОМИКИ И УПРАВЛЕНИЯ </vt:lpstr>
      <vt:lpstr> ЛАБОРАТОРИЯ ДЕЛОВЫХ ИГР ЧПИ 1980г.</vt:lpstr>
      <vt:lpstr>В 1980 году, согласно приказу ректора, была организована межкафедральная экономическая лаборатория деловых игр.</vt:lpstr>
      <vt:lpstr>Ответственным за организацию лаборатории назначен кандидат технических наук, доцент Христенко Б.Н.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ДЕЛОВЫХ ИГР ЮУрГУ</vt:lpstr>
      <vt:lpstr>Презентация PowerPoint</vt:lpstr>
      <vt:lpstr>Презентация PowerPoint</vt:lpstr>
      <vt:lpstr>Презентация PowerPoint</vt:lpstr>
      <vt:lpstr>НАГРАЖДЕНИЯ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ДЕЛОВЫЕ ИГРЫ 1979-80 гг.</dc:title>
  <dc:creator>Кирилл</dc:creator>
  <cp:lastModifiedBy>eykurkina@mail.ru</cp:lastModifiedBy>
  <cp:revision>44</cp:revision>
  <dcterms:created xsi:type="dcterms:W3CDTF">2019-08-16T08:05:49Z</dcterms:created>
  <dcterms:modified xsi:type="dcterms:W3CDTF">2023-11-15T10:54:17Z</dcterms:modified>
</cp:coreProperties>
</file>